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2" r:id="rId5"/>
    <p:sldMasterId id="2147483713" r:id="rId6"/>
    <p:sldMasterId id="2147483743" r:id="rId7"/>
    <p:sldMasterId id="2147483778" r:id="rId8"/>
    <p:sldMasterId id="2147483814" r:id="rId9"/>
  </p:sldMasterIdLst>
  <p:notesMasterIdLst>
    <p:notesMasterId r:id="rId19"/>
  </p:notesMasterIdLst>
  <p:handoutMasterIdLst>
    <p:handoutMasterId r:id="rId20"/>
  </p:handoutMasterIdLst>
  <p:sldIdLst>
    <p:sldId id="380" r:id="rId10"/>
    <p:sldId id="2147482382" r:id="rId11"/>
    <p:sldId id="2147482383" r:id="rId12"/>
    <p:sldId id="259" r:id="rId13"/>
    <p:sldId id="2147482386" r:id="rId14"/>
    <p:sldId id="2147482381" r:id="rId15"/>
    <p:sldId id="258" r:id="rId16"/>
    <p:sldId id="2142534733" r:id="rId17"/>
    <p:sldId id="2147482389" r:id="rId18"/>
  </p:sldIdLst>
  <p:sldSz cx="12192000" cy="6858000"/>
  <p:notesSz cx="10234613" cy="7104063"/>
  <p:embeddedFontLst>
    <p:embeddedFont>
      <p:font typeface="DM Office" panose="02000500000000020000" pitchFamily="2" charset="0"/>
      <p:regular r:id="rId21"/>
      <p:bold r:id="rId22"/>
      <p:italic r:id="rId23"/>
      <p:boldItalic r:id="rId24"/>
    </p:embeddedFont>
    <p:embeddedFont>
      <p:font typeface="DMBrand-Bold" panose="020B0604020202020204" charset="0"/>
      <p:regular r:id="rId25"/>
      <p:bold r:id="rId26"/>
      <p:italic r:id="rId27"/>
      <p:boldItalic r:id="rId28"/>
    </p:embeddedFont>
    <p:embeddedFont>
      <p:font typeface="DMBrand-Regular" panose="020B0604020202020204" charset="0"/>
      <p:regular r:id="rId29"/>
      <p:bold r:id="rId30"/>
      <p:italic r:id="rId31"/>
      <p:boldItalic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4FC42D-EA61-266A-6BB0-E26B6A4A6C37}" name="Radulescu, Valentina-Oana" initials="VR" userId="S::Valentina-Oana.Radulescu@dm.ro::063a1f1b-3bd4-4f4c-b08b-161d72004537" providerId="AD"/>
  <p188:author id="{7257A155-9FAA-0BBD-40E1-45D0B2B75AD9}" name="Ciobanescu, Anca" initials="CA" userId="S::Anca.Ciobanescu@dm.ro::61b169d6-941d-4487-9ffa-7402df3b4df5" providerId="AD"/>
  <p188:author id="{2237A480-9812-8A9C-3F2E-C6F0D551CB42}" name="Varga, Noemi-Andreea" initials="VNA" userId="S::Noemi-Andreea.Varga@dm.ro::200e1bbe-6c0d-4266-83f5-0ccde14077f0" providerId="AD"/>
  <p188:author id="{4D18F38E-DF5E-AF08-18C6-F45213FD0FE9}" name="Szasz, Karina-Elisabeta" initials="KS" userId="S::Karina-Elisabeta.Szasz@dm.ro::08ae4450-94bb-4ee8-8787-7272db869150" providerId="AD"/>
  <p188:author id="{AC286DD9-2312-2145-41F2-5A7B6ECE481F}" name="Cicio, Miriam-Dariela" initials="CMD" userId="S::Miriam-Dariela.Cicio@dm.ro::5af10b93-2117-4199-9c71-7cbde71cfb93" providerId="AD"/>
  <p188:author id="{36D69DE9-D70E-5819-E5FD-923446B7817B}" name="CIOBANESCU, ANCA" initials="AC" userId="S::ANCA.CIOBANESCU@dm.ro::61b169d6-941d-4487-9ffa-7402df3b4d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B7D4"/>
    <a:srgbClr val="FFFFFF"/>
    <a:srgbClr val="A4D3F8"/>
    <a:srgbClr val="516F69"/>
    <a:srgbClr val="BCCECA"/>
    <a:srgbClr val="699188"/>
    <a:srgbClr val="2A3483"/>
    <a:srgbClr val="C0AAFE"/>
    <a:srgbClr val="A7BFBA"/>
    <a:srgbClr val="E87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82409-5C0B-449E-AFDF-07E9E87EAA92}" v="13" dt="2025-03-07T10:36:57.627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1123" autoAdjust="0"/>
  </p:normalViewPr>
  <p:slideViewPr>
    <p:cSldViewPr snapToGrid="0" showGuides="1">
      <p:cViewPr varScale="1">
        <p:scale>
          <a:sx n="75" d="100"/>
          <a:sy n="75" d="100"/>
        </p:scale>
        <p:origin x="782" y="58"/>
      </p:cViewPr>
      <p:guideLst/>
    </p:cSldViewPr>
  </p:slideViewPr>
  <p:outlineViewPr>
    <p:cViewPr>
      <p:scale>
        <a:sx n="33" d="100"/>
        <a:sy n="33" d="100"/>
      </p:scale>
      <p:origin x="0" y="-98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-17544"/>
    </p:cViewPr>
  </p:sorterViewPr>
  <p:notesViewPr>
    <p:cSldViewPr snapToGrid="0" showGuides="1">
      <p:cViewPr varScale="1">
        <p:scale>
          <a:sx n="90" d="100"/>
          <a:sy n="90" d="100"/>
        </p:scale>
        <p:origin x="1594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microsoft.com/office/2018/10/relationships/authors" Target="authors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ulescu, Valentina-Oana" userId="063a1f1b-3bd4-4f4c-b08b-161d72004537" providerId="ADAL" clId="{E4782409-5C0B-449E-AFDF-07E9E87EAA92}"/>
    <pc:docChg chg="undo custSel addSld delSld modSld">
      <pc:chgData name="Radulescu, Valentina-Oana" userId="063a1f1b-3bd4-4f4c-b08b-161d72004537" providerId="ADAL" clId="{E4782409-5C0B-449E-AFDF-07E9E87EAA92}" dt="2025-03-07T10:37:00.269" v="178" actId="1076"/>
      <pc:docMkLst>
        <pc:docMk/>
      </pc:docMkLst>
      <pc:sldChg chg="del">
        <pc:chgData name="Radulescu, Valentina-Oana" userId="063a1f1b-3bd4-4f4c-b08b-161d72004537" providerId="ADAL" clId="{E4782409-5C0B-449E-AFDF-07E9E87EAA92}" dt="2025-03-07T10:33:30.727" v="12" actId="2696"/>
        <pc:sldMkLst>
          <pc:docMk/>
          <pc:sldMk cId="556004630" sldId="257"/>
        </pc:sldMkLst>
      </pc:sldChg>
      <pc:sldChg chg="del">
        <pc:chgData name="Radulescu, Valentina-Oana" userId="063a1f1b-3bd4-4f4c-b08b-161d72004537" providerId="ADAL" clId="{E4782409-5C0B-449E-AFDF-07E9E87EAA92}" dt="2025-03-07T10:34:27.843" v="21" actId="47"/>
        <pc:sldMkLst>
          <pc:docMk/>
          <pc:sldMk cId="4161230548" sldId="272"/>
        </pc:sldMkLst>
      </pc:sldChg>
      <pc:sldChg chg="del">
        <pc:chgData name="Radulescu, Valentina-Oana" userId="063a1f1b-3bd4-4f4c-b08b-161d72004537" providerId="ADAL" clId="{E4782409-5C0B-449E-AFDF-07E9E87EAA92}" dt="2025-03-07T10:34:52.791" v="119" actId="47"/>
        <pc:sldMkLst>
          <pc:docMk/>
          <pc:sldMk cId="1102563190" sldId="308"/>
        </pc:sldMkLst>
      </pc:sldChg>
      <pc:sldChg chg="del">
        <pc:chgData name="Radulescu, Valentina-Oana" userId="063a1f1b-3bd4-4f4c-b08b-161d72004537" providerId="ADAL" clId="{E4782409-5C0B-449E-AFDF-07E9E87EAA92}" dt="2025-03-07T10:34:50.389" v="112" actId="47"/>
        <pc:sldMkLst>
          <pc:docMk/>
          <pc:sldMk cId="1966513749" sldId="310"/>
        </pc:sldMkLst>
      </pc:sldChg>
      <pc:sldChg chg="del">
        <pc:chgData name="Radulescu, Valentina-Oana" userId="063a1f1b-3bd4-4f4c-b08b-161d72004537" providerId="ADAL" clId="{E4782409-5C0B-449E-AFDF-07E9E87EAA92}" dt="2025-03-07T10:34:44.488" v="85" actId="47"/>
        <pc:sldMkLst>
          <pc:docMk/>
          <pc:sldMk cId="2854823805" sldId="317"/>
        </pc:sldMkLst>
      </pc:sldChg>
      <pc:sldChg chg="modSp mod">
        <pc:chgData name="Radulescu, Valentina-Oana" userId="063a1f1b-3bd4-4f4c-b08b-161d72004537" providerId="ADAL" clId="{E4782409-5C0B-449E-AFDF-07E9E87EAA92}" dt="2025-03-07T10:33:24.677" v="11" actId="20577"/>
        <pc:sldMkLst>
          <pc:docMk/>
          <pc:sldMk cId="3668958327" sldId="380"/>
        </pc:sldMkLst>
        <pc:spChg chg="mod">
          <ac:chgData name="Radulescu, Valentina-Oana" userId="063a1f1b-3bd4-4f4c-b08b-161d72004537" providerId="ADAL" clId="{E4782409-5C0B-449E-AFDF-07E9E87EAA92}" dt="2025-03-07T10:33:24.677" v="11" actId="20577"/>
          <ac:spMkLst>
            <pc:docMk/>
            <pc:sldMk cId="3668958327" sldId="380"/>
            <ac:spMk id="8" creationId="{44274563-696B-40A6-848F-6F25F5BB6B5D}"/>
          </ac:spMkLst>
        </pc:spChg>
      </pc:sldChg>
      <pc:sldChg chg="del">
        <pc:chgData name="Radulescu, Valentina-Oana" userId="063a1f1b-3bd4-4f4c-b08b-161d72004537" providerId="ADAL" clId="{E4782409-5C0B-449E-AFDF-07E9E87EAA92}" dt="2025-03-07T10:34:44.503" v="86" actId="47"/>
        <pc:sldMkLst>
          <pc:docMk/>
          <pc:sldMk cId="3053429637" sldId="384"/>
        </pc:sldMkLst>
      </pc:sldChg>
      <pc:sldChg chg="del">
        <pc:chgData name="Radulescu, Valentina-Oana" userId="063a1f1b-3bd4-4f4c-b08b-161d72004537" providerId="ADAL" clId="{E4782409-5C0B-449E-AFDF-07E9E87EAA92}" dt="2025-03-07T10:34:45.838" v="91" actId="47"/>
        <pc:sldMkLst>
          <pc:docMk/>
          <pc:sldMk cId="2647749757" sldId="396"/>
        </pc:sldMkLst>
      </pc:sldChg>
      <pc:sldChg chg="del">
        <pc:chgData name="Radulescu, Valentina-Oana" userId="063a1f1b-3bd4-4f4c-b08b-161d72004537" providerId="ADAL" clId="{E4782409-5C0B-449E-AFDF-07E9E87EAA92}" dt="2025-03-07T10:34:46.701" v="95" actId="47"/>
        <pc:sldMkLst>
          <pc:docMk/>
          <pc:sldMk cId="1917844828" sldId="451"/>
        </pc:sldMkLst>
      </pc:sldChg>
      <pc:sldChg chg="del">
        <pc:chgData name="Radulescu, Valentina-Oana" userId="063a1f1b-3bd4-4f4c-b08b-161d72004537" providerId="ADAL" clId="{E4782409-5C0B-449E-AFDF-07E9E87EAA92}" dt="2025-03-07T10:34:42.320" v="83" actId="47"/>
        <pc:sldMkLst>
          <pc:docMk/>
          <pc:sldMk cId="2501301633" sldId="2131638832"/>
        </pc:sldMkLst>
      </pc:sldChg>
      <pc:sldChg chg="add del">
        <pc:chgData name="Radulescu, Valentina-Oana" userId="063a1f1b-3bd4-4f4c-b08b-161d72004537" providerId="ADAL" clId="{E4782409-5C0B-449E-AFDF-07E9E87EAA92}" dt="2025-03-07T10:34:55.902" v="123" actId="47"/>
        <pc:sldMkLst>
          <pc:docMk/>
          <pc:sldMk cId="211452858" sldId="2142534733"/>
        </pc:sldMkLst>
      </pc:sldChg>
      <pc:sldChg chg="del">
        <pc:chgData name="Radulescu, Valentina-Oana" userId="063a1f1b-3bd4-4f4c-b08b-161d72004537" providerId="ADAL" clId="{E4782409-5C0B-449E-AFDF-07E9E87EAA92}" dt="2025-03-07T10:34:50.075" v="111" actId="47"/>
        <pc:sldMkLst>
          <pc:docMk/>
          <pc:sldMk cId="1714075178" sldId="2142534739"/>
        </pc:sldMkLst>
      </pc:sldChg>
      <pc:sldChg chg="del">
        <pc:chgData name="Radulescu, Valentina-Oana" userId="063a1f1b-3bd4-4f4c-b08b-161d72004537" providerId="ADAL" clId="{E4782409-5C0B-449E-AFDF-07E9E87EAA92}" dt="2025-03-07T10:34:09.594" v="14" actId="47"/>
        <pc:sldMkLst>
          <pc:docMk/>
          <pc:sldMk cId="3632852156" sldId="2142534746"/>
        </pc:sldMkLst>
      </pc:sldChg>
      <pc:sldChg chg="del">
        <pc:chgData name="Radulescu, Valentina-Oana" userId="063a1f1b-3bd4-4f4c-b08b-161d72004537" providerId="ADAL" clId="{E4782409-5C0B-449E-AFDF-07E9E87EAA92}" dt="2025-03-07T10:33:46.606" v="13" actId="2696"/>
        <pc:sldMkLst>
          <pc:docMk/>
          <pc:sldMk cId="891552850" sldId="2142534747"/>
        </pc:sldMkLst>
      </pc:sldChg>
      <pc:sldChg chg="del">
        <pc:chgData name="Radulescu, Valentina-Oana" userId="063a1f1b-3bd4-4f4c-b08b-161d72004537" providerId="ADAL" clId="{E4782409-5C0B-449E-AFDF-07E9E87EAA92}" dt="2025-03-07T10:34:11.835" v="15" actId="47"/>
        <pc:sldMkLst>
          <pc:docMk/>
          <pc:sldMk cId="3976542868" sldId="2142534748"/>
        </pc:sldMkLst>
      </pc:sldChg>
      <pc:sldChg chg="del">
        <pc:chgData name="Radulescu, Valentina-Oana" userId="063a1f1b-3bd4-4f4c-b08b-161d72004537" providerId="ADAL" clId="{E4782409-5C0B-449E-AFDF-07E9E87EAA92}" dt="2025-03-07T10:34:52.100" v="116" actId="47"/>
        <pc:sldMkLst>
          <pc:docMk/>
          <pc:sldMk cId="2491424665" sldId="2142534750"/>
        </pc:sldMkLst>
      </pc:sldChg>
      <pc:sldChg chg="del">
        <pc:chgData name="Radulescu, Valentina-Oana" userId="063a1f1b-3bd4-4f4c-b08b-161d72004537" providerId="ADAL" clId="{E4782409-5C0B-449E-AFDF-07E9E87EAA92}" dt="2025-03-07T10:34:52.634" v="118" actId="47"/>
        <pc:sldMkLst>
          <pc:docMk/>
          <pc:sldMk cId="761651797" sldId="2144446059"/>
        </pc:sldMkLst>
      </pc:sldChg>
      <pc:sldChg chg="del">
        <pc:chgData name="Radulescu, Valentina-Oana" userId="063a1f1b-3bd4-4f4c-b08b-161d72004537" providerId="ADAL" clId="{E4782409-5C0B-449E-AFDF-07E9E87EAA92}" dt="2025-03-07T10:34:49.432" v="108" actId="47"/>
        <pc:sldMkLst>
          <pc:docMk/>
          <pc:sldMk cId="2462626073" sldId="2144446064"/>
        </pc:sldMkLst>
      </pc:sldChg>
      <pc:sldChg chg="del">
        <pc:chgData name="Radulescu, Valentina-Oana" userId="063a1f1b-3bd4-4f4c-b08b-161d72004537" providerId="ADAL" clId="{E4782409-5C0B-449E-AFDF-07E9E87EAA92}" dt="2025-03-07T10:34:49.181" v="107" actId="47"/>
        <pc:sldMkLst>
          <pc:docMk/>
          <pc:sldMk cId="1074637606" sldId="2144446065"/>
        </pc:sldMkLst>
      </pc:sldChg>
      <pc:sldChg chg="del">
        <pc:chgData name="Radulescu, Valentina-Oana" userId="063a1f1b-3bd4-4f4c-b08b-161d72004537" providerId="ADAL" clId="{E4782409-5C0B-449E-AFDF-07E9E87EAA92}" dt="2025-03-07T10:34:48.992" v="106" actId="47"/>
        <pc:sldMkLst>
          <pc:docMk/>
          <pc:sldMk cId="3079088050" sldId="2144446066"/>
        </pc:sldMkLst>
      </pc:sldChg>
      <pc:sldChg chg="del">
        <pc:chgData name="Radulescu, Valentina-Oana" userId="063a1f1b-3bd4-4f4c-b08b-161d72004537" providerId="ADAL" clId="{E4782409-5C0B-449E-AFDF-07E9E87EAA92}" dt="2025-03-07T10:34:48.773" v="105" actId="47"/>
        <pc:sldMkLst>
          <pc:docMk/>
          <pc:sldMk cId="1225079421" sldId="2144446067"/>
        </pc:sldMkLst>
      </pc:sldChg>
      <pc:sldChg chg="del">
        <pc:chgData name="Radulescu, Valentina-Oana" userId="063a1f1b-3bd4-4f4c-b08b-161d72004537" providerId="ADAL" clId="{E4782409-5C0B-449E-AFDF-07E9E87EAA92}" dt="2025-03-07T10:34:50.891" v="113" actId="47"/>
        <pc:sldMkLst>
          <pc:docMk/>
          <pc:sldMk cId="100086019" sldId="2146849276"/>
        </pc:sldMkLst>
      </pc:sldChg>
      <pc:sldChg chg="del">
        <pc:chgData name="Radulescu, Valentina-Oana" userId="063a1f1b-3bd4-4f4c-b08b-161d72004537" providerId="ADAL" clId="{E4782409-5C0B-449E-AFDF-07E9E87EAA92}" dt="2025-03-07T10:34:48.145" v="102" actId="47"/>
        <pc:sldMkLst>
          <pc:docMk/>
          <pc:sldMk cId="872736408" sldId="2146849280"/>
        </pc:sldMkLst>
      </pc:sldChg>
      <pc:sldChg chg="del">
        <pc:chgData name="Radulescu, Valentina-Oana" userId="063a1f1b-3bd4-4f4c-b08b-161d72004537" providerId="ADAL" clId="{E4782409-5C0B-449E-AFDF-07E9E87EAA92}" dt="2025-03-07T10:34:47.532" v="99" actId="47"/>
        <pc:sldMkLst>
          <pc:docMk/>
          <pc:sldMk cId="2282493433" sldId="2146849313"/>
        </pc:sldMkLst>
      </pc:sldChg>
      <pc:sldChg chg="del">
        <pc:chgData name="Radulescu, Valentina-Oana" userId="063a1f1b-3bd4-4f4c-b08b-161d72004537" providerId="ADAL" clId="{E4782409-5C0B-449E-AFDF-07E9E87EAA92}" dt="2025-03-07T10:34:47.737" v="100" actId="47"/>
        <pc:sldMkLst>
          <pc:docMk/>
          <pc:sldMk cId="3415163740" sldId="2146849314"/>
        </pc:sldMkLst>
      </pc:sldChg>
      <pc:sldChg chg="del">
        <pc:chgData name="Radulescu, Valentina-Oana" userId="063a1f1b-3bd4-4f4c-b08b-161d72004537" providerId="ADAL" clId="{E4782409-5C0B-449E-AFDF-07E9E87EAA92}" dt="2025-03-07T10:34:46.293" v="93" actId="47"/>
        <pc:sldMkLst>
          <pc:docMk/>
          <pc:sldMk cId="3572024103" sldId="2146849315"/>
        </pc:sldMkLst>
      </pc:sldChg>
      <pc:sldChg chg="del">
        <pc:chgData name="Radulescu, Valentina-Oana" userId="063a1f1b-3bd4-4f4c-b08b-161d72004537" providerId="ADAL" clId="{E4782409-5C0B-449E-AFDF-07E9E87EAA92}" dt="2025-03-07T10:34:46.497" v="94" actId="47"/>
        <pc:sldMkLst>
          <pc:docMk/>
          <pc:sldMk cId="4150915555" sldId="2146849316"/>
        </pc:sldMkLst>
      </pc:sldChg>
      <pc:sldChg chg="del">
        <pc:chgData name="Radulescu, Valentina-Oana" userId="063a1f1b-3bd4-4f4c-b08b-161d72004537" providerId="ADAL" clId="{E4782409-5C0B-449E-AFDF-07E9E87EAA92}" dt="2025-03-07T10:34:48.571" v="104" actId="47"/>
        <pc:sldMkLst>
          <pc:docMk/>
          <pc:sldMk cId="1425363808" sldId="2146849320"/>
        </pc:sldMkLst>
      </pc:sldChg>
      <pc:sldChg chg="del">
        <pc:chgData name="Radulescu, Valentina-Oana" userId="063a1f1b-3bd4-4f4c-b08b-161d72004537" providerId="ADAL" clId="{E4782409-5C0B-449E-AFDF-07E9E87EAA92}" dt="2025-03-07T10:34:47.344" v="98" actId="47"/>
        <pc:sldMkLst>
          <pc:docMk/>
          <pc:sldMk cId="1062780289" sldId="2146849321"/>
        </pc:sldMkLst>
      </pc:sldChg>
      <pc:sldChg chg="del">
        <pc:chgData name="Radulescu, Valentina-Oana" userId="063a1f1b-3bd4-4f4c-b08b-161d72004537" providerId="ADAL" clId="{E4782409-5C0B-449E-AFDF-07E9E87EAA92}" dt="2025-03-07T10:34:47.140" v="97" actId="47"/>
        <pc:sldMkLst>
          <pc:docMk/>
          <pc:sldMk cId="2075834074" sldId="2146849322"/>
        </pc:sldMkLst>
      </pc:sldChg>
      <pc:sldChg chg="del">
        <pc:chgData name="Radulescu, Valentina-Oana" userId="063a1f1b-3bd4-4f4c-b08b-161d72004537" providerId="ADAL" clId="{E4782409-5C0B-449E-AFDF-07E9E87EAA92}" dt="2025-03-07T10:34:46.889" v="96" actId="47"/>
        <pc:sldMkLst>
          <pc:docMk/>
          <pc:sldMk cId="162191391" sldId="2146849323"/>
        </pc:sldMkLst>
      </pc:sldChg>
      <pc:sldChg chg="del">
        <pc:chgData name="Radulescu, Valentina-Oana" userId="063a1f1b-3bd4-4f4c-b08b-161d72004537" providerId="ADAL" clId="{E4782409-5C0B-449E-AFDF-07E9E87EAA92}" dt="2025-03-07T10:34:46.089" v="92" actId="47"/>
        <pc:sldMkLst>
          <pc:docMk/>
          <pc:sldMk cId="806464817" sldId="2146849325"/>
        </pc:sldMkLst>
      </pc:sldChg>
      <pc:sldChg chg="del">
        <pc:chgData name="Radulescu, Valentina-Oana" userId="063a1f1b-3bd4-4f4c-b08b-161d72004537" providerId="ADAL" clId="{E4782409-5C0B-449E-AFDF-07E9E87EAA92}" dt="2025-03-07T10:34:39.352" v="68" actId="47"/>
        <pc:sldMkLst>
          <pc:docMk/>
          <pc:sldMk cId="968193838" sldId="2147472702"/>
        </pc:sldMkLst>
      </pc:sldChg>
      <pc:sldChg chg="del">
        <pc:chgData name="Radulescu, Valentina-Oana" userId="063a1f1b-3bd4-4f4c-b08b-161d72004537" providerId="ADAL" clId="{E4782409-5C0B-449E-AFDF-07E9E87EAA92}" dt="2025-03-07T10:34:39.916" v="71" actId="47"/>
        <pc:sldMkLst>
          <pc:docMk/>
          <pc:sldMk cId="3111438457" sldId="2147472704"/>
        </pc:sldMkLst>
      </pc:sldChg>
      <pc:sldChg chg="del">
        <pc:chgData name="Radulescu, Valentina-Oana" userId="063a1f1b-3bd4-4f4c-b08b-161d72004537" providerId="ADAL" clId="{E4782409-5C0B-449E-AFDF-07E9E87EAA92}" dt="2025-03-07T10:34:38.597" v="64" actId="47"/>
        <pc:sldMkLst>
          <pc:docMk/>
          <pc:sldMk cId="1610699795" sldId="2147472705"/>
        </pc:sldMkLst>
      </pc:sldChg>
      <pc:sldChg chg="del">
        <pc:chgData name="Radulescu, Valentina-Oana" userId="063a1f1b-3bd4-4f4c-b08b-161d72004537" providerId="ADAL" clId="{E4782409-5C0B-449E-AFDF-07E9E87EAA92}" dt="2025-03-07T10:34:39.130" v="67" actId="47"/>
        <pc:sldMkLst>
          <pc:docMk/>
          <pc:sldMk cId="1094920833" sldId="2147472706"/>
        </pc:sldMkLst>
      </pc:sldChg>
      <pc:sldChg chg="del">
        <pc:chgData name="Radulescu, Valentina-Oana" userId="063a1f1b-3bd4-4f4c-b08b-161d72004537" providerId="ADAL" clId="{E4782409-5C0B-449E-AFDF-07E9E87EAA92}" dt="2025-03-07T10:34:40.530" v="74" actId="47"/>
        <pc:sldMkLst>
          <pc:docMk/>
          <pc:sldMk cId="1985770201" sldId="2147472711"/>
        </pc:sldMkLst>
      </pc:sldChg>
      <pc:sldChg chg="del">
        <pc:chgData name="Radulescu, Valentina-Oana" userId="063a1f1b-3bd4-4f4c-b08b-161d72004537" providerId="ADAL" clId="{E4782409-5C0B-449E-AFDF-07E9E87EAA92}" dt="2025-03-07T10:34:35.504" v="48" actId="47"/>
        <pc:sldMkLst>
          <pc:docMk/>
          <pc:sldMk cId="2323478801" sldId="2147472713"/>
        </pc:sldMkLst>
      </pc:sldChg>
      <pc:sldChg chg="del">
        <pc:chgData name="Radulescu, Valentina-Oana" userId="063a1f1b-3bd4-4f4c-b08b-161d72004537" providerId="ADAL" clId="{E4782409-5C0B-449E-AFDF-07E9E87EAA92}" dt="2025-03-07T10:34:41.911" v="81" actId="47"/>
        <pc:sldMkLst>
          <pc:docMk/>
          <pc:sldMk cId="2340310074" sldId="2147472714"/>
        </pc:sldMkLst>
      </pc:sldChg>
      <pc:sldChg chg="del">
        <pc:chgData name="Radulescu, Valentina-Oana" userId="063a1f1b-3bd4-4f4c-b08b-161d72004537" providerId="ADAL" clId="{E4782409-5C0B-449E-AFDF-07E9E87EAA92}" dt="2025-03-07T10:34:40.923" v="76" actId="47"/>
        <pc:sldMkLst>
          <pc:docMk/>
          <pc:sldMk cId="67271252" sldId="2147472715"/>
        </pc:sldMkLst>
      </pc:sldChg>
      <pc:sldChg chg="del">
        <pc:chgData name="Radulescu, Valentina-Oana" userId="063a1f1b-3bd4-4f4c-b08b-161d72004537" providerId="ADAL" clId="{E4782409-5C0B-449E-AFDF-07E9E87EAA92}" dt="2025-03-07T10:34:37.248" v="57" actId="47"/>
        <pc:sldMkLst>
          <pc:docMk/>
          <pc:sldMk cId="1464081520" sldId="2147472716"/>
        </pc:sldMkLst>
      </pc:sldChg>
      <pc:sldChg chg="del">
        <pc:chgData name="Radulescu, Valentina-Oana" userId="063a1f1b-3bd4-4f4c-b08b-161d72004537" providerId="ADAL" clId="{E4782409-5C0B-449E-AFDF-07E9E87EAA92}" dt="2025-03-07T10:34:37.812" v="60" actId="47"/>
        <pc:sldMkLst>
          <pc:docMk/>
          <pc:sldMk cId="4122503812" sldId="2147472722"/>
        </pc:sldMkLst>
      </pc:sldChg>
      <pc:sldChg chg="del">
        <pc:chgData name="Radulescu, Valentina-Oana" userId="063a1f1b-3bd4-4f4c-b08b-161d72004537" providerId="ADAL" clId="{E4782409-5C0B-449E-AFDF-07E9E87EAA92}" dt="2025-03-07T10:34:33.871" v="39" actId="47"/>
        <pc:sldMkLst>
          <pc:docMk/>
          <pc:sldMk cId="3373908649" sldId="2147472724"/>
        </pc:sldMkLst>
      </pc:sldChg>
      <pc:sldChg chg="del">
        <pc:chgData name="Radulescu, Valentina-Oana" userId="063a1f1b-3bd4-4f4c-b08b-161d72004537" providerId="ADAL" clId="{E4782409-5C0B-449E-AFDF-07E9E87EAA92}" dt="2025-03-07T10:34:39.586" v="69" actId="47"/>
        <pc:sldMkLst>
          <pc:docMk/>
          <pc:sldMk cId="2836781122" sldId="2147472725"/>
        </pc:sldMkLst>
      </pc:sldChg>
      <pc:sldChg chg="del">
        <pc:chgData name="Radulescu, Valentina-Oana" userId="063a1f1b-3bd4-4f4c-b08b-161d72004537" providerId="ADAL" clId="{E4782409-5C0B-449E-AFDF-07E9E87EAA92}" dt="2025-03-07T10:34:40.120" v="72" actId="47"/>
        <pc:sldMkLst>
          <pc:docMk/>
          <pc:sldMk cId="3941615591" sldId="2147472726"/>
        </pc:sldMkLst>
      </pc:sldChg>
      <pc:sldChg chg="del">
        <pc:chgData name="Radulescu, Valentina-Oana" userId="063a1f1b-3bd4-4f4c-b08b-161d72004537" providerId="ADAL" clId="{E4782409-5C0B-449E-AFDF-07E9E87EAA92}" dt="2025-03-07T10:34:38.770" v="65" actId="47"/>
        <pc:sldMkLst>
          <pc:docMk/>
          <pc:sldMk cId="2558206207" sldId="2147472727"/>
        </pc:sldMkLst>
      </pc:sldChg>
      <pc:sldChg chg="del">
        <pc:chgData name="Radulescu, Valentina-Oana" userId="063a1f1b-3bd4-4f4c-b08b-161d72004537" providerId="ADAL" clId="{E4782409-5C0B-449E-AFDF-07E9E87EAA92}" dt="2025-03-07T10:34:38.205" v="62" actId="47"/>
        <pc:sldMkLst>
          <pc:docMk/>
          <pc:sldMk cId="1532415233" sldId="2147472728"/>
        </pc:sldMkLst>
      </pc:sldChg>
      <pc:sldChg chg="del">
        <pc:chgData name="Radulescu, Valentina-Oana" userId="063a1f1b-3bd4-4f4c-b08b-161d72004537" providerId="ADAL" clId="{E4782409-5C0B-449E-AFDF-07E9E87EAA92}" dt="2025-03-07T10:34:37.467" v="58" actId="47"/>
        <pc:sldMkLst>
          <pc:docMk/>
          <pc:sldMk cId="629252627" sldId="2147472733"/>
        </pc:sldMkLst>
      </pc:sldChg>
      <pc:sldChg chg="del">
        <pc:chgData name="Radulescu, Valentina-Oana" userId="063a1f1b-3bd4-4f4c-b08b-161d72004537" providerId="ADAL" clId="{E4782409-5C0B-449E-AFDF-07E9E87EAA92}" dt="2025-03-07T10:34:36.870" v="55" actId="47"/>
        <pc:sldMkLst>
          <pc:docMk/>
          <pc:sldMk cId="4264306941" sldId="2147472736"/>
        </pc:sldMkLst>
      </pc:sldChg>
      <pc:sldChg chg="del">
        <pc:chgData name="Radulescu, Valentina-Oana" userId="063a1f1b-3bd4-4f4c-b08b-161d72004537" providerId="ADAL" clId="{E4782409-5C0B-449E-AFDF-07E9E87EAA92}" dt="2025-03-07T10:34:36.697" v="54" actId="47"/>
        <pc:sldMkLst>
          <pc:docMk/>
          <pc:sldMk cId="1047458836" sldId="2147472741"/>
        </pc:sldMkLst>
      </pc:sldChg>
      <pc:sldChg chg="del">
        <pc:chgData name="Radulescu, Valentina-Oana" userId="063a1f1b-3bd4-4f4c-b08b-161d72004537" providerId="ADAL" clId="{E4782409-5C0B-449E-AFDF-07E9E87EAA92}" dt="2025-03-07T10:34:36.100" v="51" actId="47"/>
        <pc:sldMkLst>
          <pc:docMk/>
          <pc:sldMk cId="3086752042" sldId="2147472742"/>
        </pc:sldMkLst>
      </pc:sldChg>
      <pc:sldChg chg="del">
        <pc:chgData name="Radulescu, Valentina-Oana" userId="063a1f1b-3bd4-4f4c-b08b-161d72004537" providerId="ADAL" clId="{E4782409-5C0B-449E-AFDF-07E9E87EAA92}" dt="2025-03-07T10:34:35.708" v="49" actId="47"/>
        <pc:sldMkLst>
          <pc:docMk/>
          <pc:sldMk cId="1074977891" sldId="2147472745"/>
        </pc:sldMkLst>
      </pc:sldChg>
      <pc:sldChg chg="del">
        <pc:chgData name="Radulescu, Valentina-Oana" userId="063a1f1b-3bd4-4f4c-b08b-161d72004537" providerId="ADAL" clId="{E4782409-5C0B-449E-AFDF-07E9E87EAA92}" dt="2025-03-07T10:34:30.604" v="25" actId="47"/>
        <pc:sldMkLst>
          <pc:docMk/>
          <pc:sldMk cId="802005328" sldId="2147472762"/>
        </pc:sldMkLst>
      </pc:sldChg>
      <pc:sldChg chg="del">
        <pc:chgData name="Radulescu, Valentina-Oana" userId="063a1f1b-3bd4-4f4c-b08b-161d72004537" providerId="ADAL" clId="{E4782409-5C0B-449E-AFDF-07E9E87EAA92}" dt="2025-03-07T10:34:33.430" v="37" actId="47"/>
        <pc:sldMkLst>
          <pc:docMk/>
          <pc:sldMk cId="1162490430" sldId="2147472764"/>
        </pc:sldMkLst>
      </pc:sldChg>
      <pc:sldChg chg="del">
        <pc:chgData name="Radulescu, Valentina-Oana" userId="063a1f1b-3bd4-4f4c-b08b-161d72004537" providerId="ADAL" clId="{E4782409-5C0B-449E-AFDF-07E9E87EAA92}" dt="2025-03-07T10:34:33.041" v="35" actId="47"/>
        <pc:sldMkLst>
          <pc:docMk/>
          <pc:sldMk cId="1298440599" sldId="2147472766"/>
        </pc:sldMkLst>
      </pc:sldChg>
      <pc:sldChg chg="del">
        <pc:chgData name="Radulescu, Valentina-Oana" userId="063a1f1b-3bd4-4f4c-b08b-161d72004537" providerId="ADAL" clId="{E4782409-5C0B-449E-AFDF-07E9E87EAA92}" dt="2025-03-07T10:34:32.174" v="31" actId="47"/>
        <pc:sldMkLst>
          <pc:docMk/>
          <pc:sldMk cId="2792168707" sldId="2147472772"/>
        </pc:sldMkLst>
      </pc:sldChg>
      <pc:sldChg chg="del">
        <pc:chgData name="Radulescu, Valentina-Oana" userId="063a1f1b-3bd4-4f4c-b08b-161d72004537" providerId="ADAL" clId="{E4782409-5C0B-449E-AFDF-07E9E87EAA92}" dt="2025-03-07T10:34:32.033" v="30" actId="47"/>
        <pc:sldMkLst>
          <pc:docMk/>
          <pc:sldMk cId="2392130620" sldId="2147472774"/>
        </pc:sldMkLst>
      </pc:sldChg>
      <pc:sldChg chg="del">
        <pc:chgData name="Radulescu, Valentina-Oana" userId="063a1f1b-3bd4-4f4c-b08b-161d72004537" providerId="ADAL" clId="{E4782409-5C0B-449E-AFDF-07E9E87EAA92}" dt="2025-03-07T10:34:32.599" v="33" actId="47"/>
        <pc:sldMkLst>
          <pc:docMk/>
          <pc:sldMk cId="2757926444" sldId="2147472775"/>
        </pc:sldMkLst>
      </pc:sldChg>
      <pc:sldChg chg="del">
        <pc:chgData name="Radulescu, Valentina-Oana" userId="063a1f1b-3bd4-4f4c-b08b-161d72004537" providerId="ADAL" clId="{E4782409-5C0B-449E-AFDF-07E9E87EAA92}" dt="2025-03-07T10:34:33.195" v="36" actId="47"/>
        <pc:sldMkLst>
          <pc:docMk/>
          <pc:sldMk cId="559735418" sldId="2147472776"/>
        </pc:sldMkLst>
      </pc:sldChg>
      <pc:sldChg chg="del">
        <pc:chgData name="Radulescu, Valentina-Oana" userId="063a1f1b-3bd4-4f4c-b08b-161d72004537" providerId="ADAL" clId="{E4782409-5C0B-449E-AFDF-07E9E87EAA92}" dt="2025-03-07T10:34:41.723" v="80" actId="47"/>
        <pc:sldMkLst>
          <pc:docMk/>
          <pc:sldMk cId="3322245144" sldId="2147472777"/>
        </pc:sldMkLst>
      </pc:sldChg>
      <pc:sldChg chg="del">
        <pc:chgData name="Radulescu, Valentina-Oana" userId="063a1f1b-3bd4-4f4c-b08b-161d72004537" providerId="ADAL" clId="{E4782409-5C0B-449E-AFDF-07E9E87EAA92}" dt="2025-03-07T10:34:35.127" v="46" actId="47"/>
        <pc:sldMkLst>
          <pc:docMk/>
          <pc:sldMk cId="3606557960" sldId="2147472779"/>
        </pc:sldMkLst>
      </pc:sldChg>
      <pc:sldChg chg="del">
        <pc:chgData name="Radulescu, Valentina-Oana" userId="063a1f1b-3bd4-4f4c-b08b-161d72004537" providerId="ADAL" clId="{E4782409-5C0B-449E-AFDF-07E9E87EAA92}" dt="2025-03-07T10:34:33.965" v="40" actId="47"/>
        <pc:sldMkLst>
          <pc:docMk/>
          <pc:sldMk cId="1042940672" sldId="2147472780"/>
        </pc:sldMkLst>
      </pc:sldChg>
      <pc:sldChg chg="del">
        <pc:chgData name="Radulescu, Valentina-Oana" userId="063a1f1b-3bd4-4f4c-b08b-161d72004537" providerId="ADAL" clId="{E4782409-5C0B-449E-AFDF-07E9E87EAA92}" dt="2025-03-07T10:34:40.309" v="73" actId="47"/>
        <pc:sldMkLst>
          <pc:docMk/>
          <pc:sldMk cId="2796562149" sldId="2147472783"/>
        </pc:sldMkLst>
      </pc:sldChg>
      <pc:sldChg chg="del">
        <pc:chgData name="Radulescu, Valentina-Oana" userId="063a1f1b-3bd4-4f4c-b08b-161d72004537" providerId="ADAL" clId="{E4782409-5C0B-449E-AFDF-07E9E87EAA92}" dt="2025-03-07T10:34:39.728" v="70" actId="47"/>
        <pc:sldMkLst>
          <pc:docMk/>
          <pc:sldMk cId="4162114075" sldId="2147472784"/>
        </pc:sldMkLst>
      </pc:sldChg>
      <pc:sldChg chg="del">
        <pc:chgData name="Radulescu, Valentina-Oana" userId="063a1f1b-3bd4-4f4c-b08b-161d72004537" providerId="ADAL" clId="{E4782409-5C0B-449E-AFDF-07E9E87EAA92}" dt="2025-03-07T10:34:38.951" v="66" actId="47"/>
        <pc:sldMkLst>
          <pc:docMk/>
          <pc:sldMk cId="2953817476" sldId="2147472785"/>
        </pc:sldMkLst>
      </pc:sldChg>
      <pc:sldChg chg="del">
        <pc:chgData name="Radulescu, Valentina-Oana" userId="063a1f1b-3bd4-4f4c-b08b-161d72004537" providerId="ADAL" clId="{E4782409-5C0B-449E-AFDF-07E9E87EAA92}" dt="2025-03-07T10:34:37.718" v="59" actId="47"/>
        <pc:sldMkLst>
          <pc:docMk/>
          <pc:sldMk cId="3559627352" sldId="2147472788"/>
        </pc:sldMkLst>
      </pc:sldChg>
      <pc:sldChg chg="del">
        <pc:chgData name="Radulescu, Valentina-Oana" userId="063a1f1b-3bd4-4f4c-b08b-161d72004537" providerId="ADAL" clId="{E4782409-5C0B-449E-AFDF-07E9E87EAA92}" dt="2025-03-07T10:34:35.880" v="50" actId="47"/>
        <pc:sldMkLst>
          <pc:docMk/>
          <pc:sldMk cId="3550941734" sldId="2147472789"/>
        </pc:sldMkLst>
      </pc:sldChg>
      <pc:sldChg chg="del">
        <pc:chgData name="Radulescu, Valentina-Oana" userId="063a1f1b-3bd4-4f4c-b08b-161d72004537" providerId="ADAL" clId="{E4782409-5C0B-449E-AFDF-07E9E87EAA92}" dt="2025-03-07T10:34:35.394" v="47" actId="47"/>
        <pc:sldMkLst>
          <pc:docMk/>
          <pc:sldMk cId="1232852126" sldId="2147472790"/>
        </pc:sldMkLst>
      </pc:sldChg>
      <pc:sldChg chg="del">
        <pc:chgData name="Radulescu, Valentina-Oana" userId="063a1f1b-3bd4-4f4c-b08b-161d72004537" providerId="ADAL" clId="{E4782409-5C0B-449E-AFDF-07E9E87EAA92}" dt="2025-03-07T10:34:34.169" v="41" actId="47"/>
        <pc:sldMkLst>
          <pc:docMk/>
          <pc:sldMk cId="4176465830" sldId="2147472791"/>
        </pc:sldMkLst>
      </pc:sldChg>
      <pc:sldChg chg="del">
        <pc:chgData name="Radulescu, Valentina-Oana" userId="063a1f1b-3bd4-4f4c-b08b-161d72004537" providerId="ADAL" clId="{E4782409-5C0B-449E-AFDF-07E9E87EAA92}" dt="2025-03-07T10:34:30.918" v="26" actId="47"/>
        <pc:sldMkLst>
          <pc:docMk/>
          <pc:sldMk cId="1347140147" sldId="2147472792"/>
        </pc:sldMkLst>
      </pc:sldChg>
      <pc:sldChg chg="del">
        <pc:chgData name="Radulescu, Valentina-Oana" userId="063a1f1b-3bd4-4f4c-b08b-161d72004537" providerId="ADAL" clId="{E4782409-5C0B-449E-AFDF-07E9E87EAA92}" dt="2025-03-07T10:34:32.347" v="32" actId="47"/>
        <pc:sldMkLst>
          <pc:docMk/>
          <pc:sldMk cId="41047630" sldId="2147472793"/>
        </pc:sldMkLst>
      </pc:sldChg>
      <pc:sldChg chg="del">
        <pc:chgData name="Radulescu, Valentina-Oana" userId="063a1f1b-3bd4-4f4c-b08b-161d72004537" providerId="ADAL" clId="{E4782409-5C0B-449E-AFDF-07E9E87EAA92}" dt="2025-03-07T10:34:33.588" v="38" actId="47"/>
        <pc:sldMkLst>
          <pc:docMk/>
          <pc:sldMk cId="4071977000" sldId="2147472795"/>
        </pc:sldMkLst>
      </pc:sldChg>
      <pc:sldChg chg="del">
        <pc:chgData name="Radulescu, Valentina-Oana" userId="063a1f1b-3bd4-4f4c-b08b-161d72004537" providerId="ADAL" clId="{E4782409-5C0B-449E-AFDF-07E9E87EAA92}" dt="2025-03-07T10:34:40.750" v="75" actId="47"/>
        <pc:sldMkLst>
          <pc:docMk/>
          <pc:sldMk cId="1971193371" sldId="2147472796"/>
        </pc:sldMkLst>
      </pc:sldChg>
      <pc:sldChg chg="del">
        <pc:chgData name="Radulescu, Valentina-Oana" userId="063a1f1b-3bd4-4f4c-b08b-161d72004537" providerId="ADAL" clId="{E4782409-5C0B-449E-AFDF-07E9E87EAA92}" dt="2025-03-07T10:34:38.393" v="63" actId="47"/>
        <pc:sldMkLst>
          <pc:docMk/>
          <pc:sldMk cId="237469029" sldId="2147472797"/>
        </pc:sldMkLst>
      </pc:sldChg>
      <pc:sldChg chg="del">
        <pc:chgData name="Radulescu, Valentina-Oana" userId="063a1f1b-3bd4-4f4c-b08b-161d72004537" providerId="ADAL" clId="{E4782409-5C0B-449E-AFDF-07E9E87EAA92}" dt="2025-03-07T10:34:38.016" v="61" actId="47"/>
        <pc:sldMkLst>
          <pc:docMk/>
          <pc:sldMk cId="3916335126" sldId="2147472798"/>
        </pc:sldMkLst>
      </pc:sldChg>
      <pc:sldChg chg="del">
        <pc:chgData name="Radulescu, Valentina-Oana" userId="063a1f1b-3bd4-4f4c-b08b-161d72004537" providerId="ADAL" clId="{E4782409-5C0B-449E-AFDF-07E9E87EAA92}" dt="2025-03-07T10:34:37.048" v="56" actId="47"/>
        <pc:sldMkLst>
          <pc:docMk/>
          <pc:sldMk cId="591103447" sldId="2147472799"/>
        </pc:sldMkLst>
      </pc:sldChg>
      <pc:sldChg chg="del">
        <pc:chgData name="Radulescu, Valentina-Oana" userId="063a1f1b-3bd4-4f4c-b08b-161d72004537" providerId="ADAL" clId="{E4782409-5C0B-449E-AFDF-07E9E87EAA92}" dt="2025-03-07T10:34:36.461" v="53" actId="47"/>
        <pc:sldMkLst>
          <pc:docMk/>
          <pc:sldMk cId="1665518139" sldId="2147472800"/>
        </pc:sldMkLst>
      </pc:sldChg>
      <pc:sldChg chg="del">
        <pc:chgData name="Radulescu, Valentina-Oana" userId="063a1f1b-3bd4-4f4c-b08b-161d72004537" providerId="ADAL" clId="{E4782409-5C0B-449E-AFDF-07E9E87EAA92}" dt="2025-03-07T10:34:34.950" v="45" actId="47"/>
        <pc:sldMkLst>
          <pc:docMk/>
          <pc:sldMk cId="1579104590" sldId="2147472802"/>
        </pc:sldMkLst>
      </pc:sldChg>
      <pc:sldChg chg="del">
        <pc:chgData name="Radulescu, Valentina-Oana" userId="063a1f1b-3bd4-4f4c-b08b-161d72004537" providerId="ADAL" clId="{E4782409-5C0B-449E-AFDF-07E9E87EAA92}" dt="2025-03-07T10:34:34.785" v="44" actId="47"/>
        <pc:sldMkLst>
          <pc:docMk/>
          <pc:sldMk cId="1531577488" sldId="2147472803"/>
        </pc:sldMkLst>
      </pc:sldChg>
      <pc:sldChg chg="del">
        <pc:chgData name="Radulescu, Valentina-Oana" userId="063a1f1b-3bd4-4f4c-b08b-161d72004537" providerId="ADAL" clId="{E4782409-5C0B-449E-AFDF-07E9E87EAA92}" dt="2025-03-07T10:34:34.596" v="42" actId="47"/>
        <pc:sldMkLst>
          <pc:docMk/>
          <pc:sldMk cId="3817863468" sldId="2147472804"/>
        </pc:sldMkLst>
      </pc:sldChg>
      <pc:sldChg chg="del">
        <pc:chgData name="Radulescu, Valentina-Oana" userId="063a1f1b-3bd4-4f4c-b08b-161d72004537" providerId="ADAL" clId="{E4782409-5C0B-449E-AFDF-07E9E87EAA92}" dt="2025-03-07T10:34:34.656" v="43" actId="47"/>
        <pc:sldMkLst>
          <pc:docMk/>
          <pc:sldMk cId="3768453974" sldId="2147472805"/>
        </pc:sldMkLst>
      </pc:sldChg>
      <pc:sldChg chg="del">
        <pc:chgData name="Radulescu, Valentina-Oana" userId="063a1f1b-3bd4-4f4c-b08b-161d72004537" providerId="ADAL" clId="{E4782409-5C0B-449E-AFDF-07E9E87EAA92}" dt="2025-03-07T10:34:32.803" v="34" actId="47"/>
        <pc:sldMkLst>
          <pc:docMk/>
          <pc:sldMk cId="3508305567" sldId="2147472806"/>
        </pc:sldMkLst>
      </pc:sldChg>
      <pc:sldChg chg="del">
        <pc:chgData name="Radulescu, Valentina-Oana" userId="063a1f1b-3bd4-4f4c-b08b-161d72004537" providerId="ADAL" clId="{E4782409-5C0B-449E-AFDF-07E9E87EAA92}" dt="2025-03-07T10:34:31.986" v="29" actId="47"/>
        <pc:sldMkLst>
          <pc:docMk/>
          <pc:sldMk cId="2771250059" sldId="2147472808"/>
        </pc:sldMkLst>
      </pc:sldChg>
      <pc:sldChg chg="del">
        <pc:chgData name="Radulescu, Valentina-Oana" userId="063a1f1b-3bd4-4f4c-b08b-161d72004537" providerId="ADAL" clId="{E4782409-5C0B-449E-AFDF-07E9E87EAA92}" dt="2025-03-07T10:34:31.656" v="28" actId="47"/>
        <pc:sldMkLst>
          <pc:docMk/>
          <pc:sldMk cId="2367072261" sldId="2147472809"/>
        </pc:sldMkLst>
      </pc:sldChg>
      <pc:sldChg chg="del">
        <pc:chgData name="Radulescu, Valentina-Oana" userId="063a1f1b-3bd4-4f4c-b08b-161d72004537" providerId="ADAL" clId="{E4782409-5C0B-449E-AFDF-07E9E87EAA92}" dt="2025-03-07T10:34:31.238" v="27" actId="47"/>
        <pc:sldMkLst>
          <pc:docMk/>
          <pc:sldMk cId="385758453" sldId="2147472810"/>
        </pc:sldMkLst>
      </pc:sldChg>
      <pc:sldChg chg="del">
        <pc:chgData name="Radulescu, Valentina-Oana" userId="063a1f1b-3bd4-4f4c-b08b-161d72004537" providerId="ADAL" clId="{E4782409-5C0B-449E-AFDF-07E9E87EAA92}" dt="2025-03-07T10:34:30.416" v="24" actId="47"/>
        <pc:sldMkLst>
          <pc:docMk/>
          <pc:sldMk cId="1014478810" sldId="2147472811"/>
        </pc:sldMkLst>
      </pc:sldChg>
      <pc:sldChg chg="del">
        <pc:chgData name="Radulescu, Valentina-Oana" userId="063a1f1b-3bd4-4f4c-b08b-161d72004537" providerId="ADAL" clId="{E4782409-5C0B-449E-AFDF-07E9E87EAA92}" dt="2025-03-07T10:34:48.364" v="103" actId="47"/>
        <pc:sldMkLst>
          <pc:docMk/>
          <pc:sldMk cId="3121910080" sldId="2147473054"/>
        </pc:sldMkLst>
      </pc:sldChg>
      <pc:sldChg chg="add del">
        <pc:chgData name="Radulescu, Valentina-Oana" userId="063a1f1b-3bd4-4f4c-b08b-161d72004537" providerId="ADAL" clId="{E4782409-5C0B-449E-AFDF-07E9E87EAA92}" dt="2025-03-07T10:34:21.076" v="20" actId="47"/>
        <pc:sldMkLst>
          <pc:docMk/>
          <pc:sldMk cId="3881525407" sldId="2147482387"/>
        </pc:sldMkLst>
      </pc:sldChg>
      <pc:sldChg chg="add del">
        <pc:chgData name="Radulescu, Valentina-Oana" userId="063a1f1b-3bd4-4f4c-b08b-161d72004537" providerId="ADAL" clId="{E4782409-5C0B-449E-AFDF-07E9E87EAA92}" dt="2025-03-07T10:35:31.860" v="126" actId="47"/>
        <pc:sldMkLst>
          <pc:docMk/>
          <pc:sldMk cId="1431417873" sldId="2147482388"/>
        </pc:sldMkLst>
      </pc:sldChg>
      <pc:sldChg chg="delSp modSp add del mod">
        <pc:chgData name="Radulescu, Valentina-Oana" userId="063a1f1b-3bd4-4f4c-b08b-161d72004537" providerId="ADAL" clId="{E4782409-5C0B-449E-AFDF-07E9E87EAA92}" dt="2025-03-07T10:37:00.269" v="178" actId="1076"/>
        <pc:sldMkLst>
          <pc:docMk/>
          <pc:sldMk cId="1132291156" sldId="2147482389"/>
        </pc:sldMkLst>
        <pc:spChg chg="del mod">
          <ac:chgData name="Radulescu, Valentina-Oana" userId="063a1f1b-3bd4-4f4c-b08b-161d72004537" providerId="ADAL" clId="{E4782409-5C0B-449E-AFDF-07E9E87EAA92}" dt="2025-03-07T10:35:47.419" v="128" actId="21"/>
          <ac:spMkLst>
            <pc:docMk/>
            <pc:sldMk cId="1132291156" sldId="2147482389"/>
            <ac:spMk id="9" creationId="{A867E8AB-7063-416E-9523-10CFB089150B}"/>
          </ac:spMkLst>
        </pc:spChg>
        <pc:picChg chg="mod">
          <ac:chgData name="Radulescu, Valentina-Oana" userId="063a1f1b-3bd4-4f4c-b08b-161d72004537" providerId="ADAL" clId="{E4782409-5C0B-449E-AFDF-07E9E87EAA92}" dt="2025-03-07T10:37:00.269" v="178" actId="1076"/>
          <ac:picMkLst>
            <pc:docMk/>
            <pc:sldMk cId="1132291156" sldId="2147482389"/>
            <ac:picMk id="3" creationId="{FD6A5936-CF0A-855B-DE73-3C00A6AC022B}"/>
          </ac:picMkLst>
        </pc:picChg>
        <pc:picChg chg="mod">
          <ac:chgData name="Radulescu, Valentina-Oana" userId="063a1f1b-3bd4-4f4c-b08b-161d72004537" providerId="ADAL" clId="{E4782409-5C0B-449E-AFDF-07E9E87EAA92}" dt="2025-03-07T10:36:56.669" v="175" actId="1076"/>
          <ac:picMkLst>
            <pc:docMk/>
            <pc:sldMk cId="1132291156" sldId="2147482389"/>
            <ac:picMk id="4" creationId="{6A80F704-F26B-FC88-19F3-093704ACE4CA}"/>
          </ac:picMkLst>
        </pc:picChg>
        <pc:picChg chg="mod">
          <ac:chgData name="Radulescu, Valentina-Oana" userId="063a1f1b-3bd4-4f4c-b08b-161d72004537" providerId="ADAL" clId="{E4782409-5C0B-449E-AFDF-07E9E87EAA92}" dt="2025-03-07T10:36:28.793" v="154" actId="1076"/>
          <ac:picMkLst>
            <pc:docMk/>
            <pc:sldMk cId="1132291156" sldId="2147482389"/>
            <ac:picMk id="8" creationId="{F062810D-9572-47EE-9032-C46F8AD52283}"/>
          </ac:picMkLst>
        </pc:picChg>
        <pc:picChg chg="mod">
          <ac:chgData name="Radulescu, Valentina-Oana" userId="063a1f1b-3bd4-4f4c-b08b-161d72004537" providerId="ADAL" clId="{E4782409-5C0B-449E-AFDF-07E9E87EAA92}" dt="2025-03-07T10:36:36.253" v="160" actId="1076"/>
          <ac:picMkLst>
            <pc:docMk/>
            <pc:sldMk cId="1132291156" sldId="2147482389"/>
            <ac:picMk id="10" creationId="{C7EE98C7-46E7-BBDF-5C61-D704302A076E}"/>
          </ac:picMkLst>
        </pc:picChg>
        <pc:picChg chg="mod">
          <ac:chgData name="Radulescu, Valentina-Oana" userId="063a1f1b-3bd4-4f4c-b08b-161d72004537" providerId="ADAL" clId="{E4782409-5C0B-449E-AFDF-07E9E87EAA92}" dt="2025-03-07T10:36:46.742" v="169" actId="1076"/>
          <ac:picMkLst>
            <pc:docMk/>
            <pc:sldMk cId="1132291156" sldId="2147482389"/>
            <ac:picMk id="11" creationId="{34C6962C-B88E-2982-C96B-E1D74DCC6234}"/>
          </ac:picMkLst>
        </pc:picChg>
        <pc:picChg chg="mod">
          <ac:chgData name="Radulescu, Valentina-Oana" userId="063a1f1b-3bd4-4f4c-b08b-161d72004537" providerId="ADAL" clId="{E4782409-5C0B-449E-AFDF-07E9E87EAA92}" dt="2025-03-07T10:36:31.532" v="156" actId="1076"/>
          <ac:picMkLst>
            <pc:docMk/>
            <pc:sldMk cId="1132291156" sldId="2147482389"/>
            <ac:picMk id="12" creationId="{5FE189A8-91B5-0533-40A4-3441E9353C0D}"/>
          </ac:picMkLst>
        </pc:picChg>
        <pc:picChg chg="mod">
          <ac:chgData name="Radulescu, Valentina-Oana" userId="063a1f1b-3bd4-4f4c-b08b-161d72004537" providerId="ADAL" clId="{E4782409-5C0B-449E-AFDF-07E9E87EAA92}" dt="2025-03-07T10:36:40.838" v="164" actId="1076"/>
          <ac:picMkLst>
            <pc:docMk/>
            <pc:sldMk cId="1132291156" sldId="2147482389"/>
            <ac:picMk id="13" creationId="{444D9F97-B487-7237-DA25-BEB441C5151B}"/>
          </ac:picMkLst>
        </pc:picChg>
        <pc:picChg chg="mod">
          <ac:chgData name="Radulescu, Valentina-Oana" userId="063a1f1b-3bd4-4f4c-b08b-161d72004537" providerId="ADAL" clId="{E4782409-5C0B-449E-AFDF-07E9E87EAA92}" dt="2025-03-07T10:36:37.807" v="162" actId="1076"/>
          <ac:picMkLst>
            <pc:docMk/>
            <pc:sldMk cId="1132291156" sldId="2147482389"/>
            <ac:picMk id="14" creationId="{7DFC2AC9-0E5E-A0B1-793B-D4350F4B567B}"/>
          </ac:picMkLst>
        </pc:picChg>
        <pc:picChg chg="mod">
          <ac:chgData name="Radulescu, Valentina-Oana" userId="063a1f1b-3bd4-4f4c-b08b-161d72004537" providerId="ADAL" clId="{E4782409-5C0B-449E-AFDF-07E9E87EAA92}" dt="2025-03-07T10:35:54.368" v="131" actId="1076"/>
          <ac:picMkLst>
            <pc:docMk/>
            <pc:sldMk cId="1132291156" sldId="2147482389"/>
            <ac:picMk id="15" creationId="{31B26E8A-A6AF-D8C3-9E6C-ECB46EC90632}"/>
          </ac:picMkLst>
        </pc:picChg>
        <pc:picChg chg="mod">
          <ac:chgData name="Radulescu, Valentina-Oana" userId="063a1f1b-3bd4-4f4c-b08b-161d72004537" providerId="ADAL" clId="{E4782409-5C0B-449E-AFDF-07E9E87EAA92}" dt="2025-03-07T10:36:39.017" v="163" actId="1076"/>
          <ac:picMkLst>
            <pc:docMk/>
            <pc:sldMk cId="1132291156" sldId="2147482389"/>
            <ac:picMk id="16" creationId="{823181A8-1828-3679-5CEE-D6FAF62E9E49}"/>
          </ac:picMkLst>
        </pc:picChg>
        <pc:picChg chg="mod">
          <ac:chgData name="Radulescu, Valentina-Oana" userId="063a1f1b-3bd4-4f4c-b08b-161d72004537" providerId="ADAL" clId="{E4782409-5C0B-449E-AFDF-07E9E87EAA92}" dt="2025-03-07T10:36:15.645" v="145" actId="1076"/>
          <ac:picMkLst>
            <pc:docMk/>
            <pc:sldMk cId="1132291156" sldId="2147482389"/>
            <ac:picMk id="17" creationId="{EE0822BC-759A-C274-2155-1AD6DB10B9B9}"/>
          </ac:picMkLst>
        </pc:picChg>
        <pc:picChg chg="mod">
          <ac:chgData name="Radulescu, Valentina-Oana" userId="063a1f1b-3bd4-4f4c-b08b-161d72004537" providerId="ADAL" clId="{E4782409-5C0B-449E-AFDF-07E9E87EAA92}" dt="2025-03-07T10:36:05.463" v="140" actId="1076"/>
          <ac:picMkLst>
            <pc:docMk/>
            <pc:sldMk cId="1132291156" sldId="2147482389"/>
            <ac:picMk id="19" creationId="{660BC823-7D6D-7989-40FC-8B124E2BE4B6}"/>
          </ac:picMkLst>
        </pc:picChg>
        <pc:picChg chg="mod">
          <ac:chgData name="Radulescu, Valentina-Oana" userId="063a1f1b-3bd4-4f4c-b08b-161d72004537" providerId="ADAL" clId="{E4782409-5C0B-449E-AFDF-07E9E87EAA92}" dt="2025-03-07T10:36:42.833" v="166" actId="1076"/>
          <ac:picMkLst>
            <pc:docMk/>
            <pc:sldMk cId="1132291156" sldId="2147482389"/>
            <ac:picMk id="20" creationId="{84F7939B-3932-7CAB-8D41-A067FC8AD5D3}"/>
          </ac:picMkLst>
        </pc:picChg>
        <pc:picChg chg="mod">
          <ac:chgData name="Radulescu, Valentina-Oana" userId="063a1f1b-3bd4-4f4c-b08b-161d72004537" providerId="ADAL" clId="{E4782409-5C0B-449E-AFDF-07E9E87EAA92}" dt="2025-03-07T10:36:58.947" v="177" actId="1076"/>
          <ac:picMkLst>
            <pc:docMk/>
            <pc:sldMk cId="1132291156" sldId="2147482389"/>
            <ac:picMk id="21" creationId="{73E10A31-7215-37DB-9698-590077E04D82}"/>
          </ac:picMkLst>
        </pc:picChg>
        <pc:picChg chg="mod">
          <ac:chgData name="Radulescu, Valentina-Oana" userId="063a1f1b-3bd4-4f4c-b08b-161d72004537" providerId="ADAL" clId="{E4782409-5C0B-449E-AFDF-07E9E87EAA92}" dt="2025-03-07T10:36:41.891" v="165" actId="1076"/>
          <ac:picMkLst>
            <pc:docMk/>
            <pc:sldMk cId="1132291156" sldId="2147482389"/>
            <ac:picMk id="22" creationId="{2CF504A3-952A-48A6-0840-A8E0B8724FF6}"/>
          </ac:picMkLst>
        </pc:picChg>
        <pc:picChg chg="mod">
          <ac:chgData name="Radulescu, Valentina-Oana" userId="063a1f1b-3bd4-4f4c-b08b-161d72004537" providerId="ADAL" clId="{E4782409-5C0B-449E-AFDF-07E9E87EAA92}" dt="2025-03-07T10:36:27.505" v="153" actId="1076"/>
          <ac:picMkLst>
            <pc:docMk/>
            <pc:sldMk cId="1132291156" sldId="2147482389"/>
            <ac:picMk id="25" creationId="{17F39E3E-C05B-AE1E-8A76-0193570DB49C}"/>
          </ac:picMkLst>
        </pc:picChg>
        <pc:picChg chg="mod">
          <ac:chgData name="Radulescu, Valentina-Oana" userId="063a1f1b-3bd4-4f4c-b08b-161d72004537" providerId="ADAL" clId="{E4782409-5C0B-449E-AFDF-07E9E87EAA92}" dt="2025-03-07T10:36:17.106" v="146" actId="1076"/>
          <ac:picMkLst>
            <pc:docMk/>
            <pc:sldMk cId="1132291156" sldId="2147482389"/>
            <ac:picMk id="26" creationId="{1C8F7888-87CC-93A0-1BFC-2154F7124E87}"/>
          </ac:picMkLst>
        </pc:picChg>
        <pc:picChg chg="mod">
          <ac:chgData name="Radulescu, Valentina-Oana" userId="063a1f1b-3bd4-4f4c-b08b-161d72004537" providerId="ADAL" clId="{E4782409-5C0B-449E-AFDF-07E9E87EAA92}" dt="2025-03-07T10:36:21.536" v="149" actId="1076"/>
          <ac:picMkLst>
            <pc:docMk/>
            <pc:sldMk cId="1132291156" sldId="2147482389"/>
            <ac:picMk id="28" creationId="{57423551-22FE-C038-9189-0F2853A71A6F}"/>
          </ac:picMkLst>
        </pc:picChg>
        <pc:picChg chg="mod">
          <ac:chgData name="Radulescu, Valentina-Oana" userId="063a1f1b-3bd4-4f4c-b08b-161d72004537" providerId="ADAL" clId="{E4782409-5C0B-449E-AFDF-07E9E87EAA92}" dt="2025-03-07T10:36:24.334" v="151" actId="1076"/>
          <ac:picMkLst>
            <pc:docMk/>
            <pc:sldMk cId="1132291156" sldId="2147482389"/>
            <ac:picMk id="29" creationId="{FAC6E31C-C057-2DB7-F8D6-67C280020567}"/>
          </ac:picMkLst>
        </pc:picChg>
        <pc:picChg chg="mod">
          <ac:chgData name="Radulescu, Valentina-Oana" userId="063a1f1b-3bd4-4f4c-b08b-161d72004537" providerId="ADAL" clId="{E4782409-5C0B-449E-AFDF-07E9E87EAA92}" dt="2025-03-07T10:36:29.955" v="155" actId="1076"/>
          <ac:picMkLst>
            <pc:docMk/>
            <pc:sldMk cId="1132291156" sldId="2147482389"/>
            <ac:picMk id="30" creationId="{00BD78B4-232E-A6D4-407C-83B98537F70F}"/>
          </ac:picMkLst>
        </pc:picChg>
        <pc:picChg chg="mod">
          <ac:chgData name="Radulescu, Valentina-Oana" userId="063a1f1b-3bd4-4f4c-b08b-161d72004537" providerId="ADAL" clId="{E4782409-5C0B-449E-AFDF-07E9E87EAA92}" dt="2025-03-07T10:36:37.085" v="161" actId="1076"/>
          <ac:picMkLst>
            <pc:docMk/>
            <pc:sldMk cId="1132291156" sldId="2147482389"/>
            <ac:picMk id="32" creationId="{6ABAB95F-3ED7-DFB4-8EE3-4D5431FF08B1}"/>
          </ac:picMkLst>
        </pc:picChg>
        <pc:picChg chg="mod">
          <ac:chgData name="Radulescu, Valentina-Oana" userId="063a1f1b-3bd4-4f4c-b08b-161d72004537" providerId="ADAL" clId="{E4782409-5C0B-449E-AFDF-07E9E87EAA92}" dt="2025-03-07T10:36:45.736" v="168" actId="1076"/>
          <ac:picMkLst>
            <pc:docMk/>
            <pc:sldMk cId="1132291156" sldId="2147482389"/>
            <ac:picMk id="33" creationId="{FDC1FCDB-793F-9135-6C6A-50821BD636F9}"/>
          </ac:picMkLst>
        </pc:picChg>
        <pc:picChg chg="mod">
          <ac:chgData name="Radulescu, Valentina-Oana" userId="063a1f1b-3bd4-4f4c-b08b-161d72004537" providerId="ADAL" clId="{E4782409-5C0B-449E-AFDF-07E9E87EAA92}" dt="2025-03-07T10:36:49.993" v="172" actId="1076"/>
          <ac:picMkLst>
            <pc:docMk/>
            <pc:sldMk cId="1132291156" sldId="2147482389"/>
            <ac:picMk id="34" creationId="{AA5621FF-7E43-95AA-A482-532AEFD93F84}"/>
          </ac:picMkLst>
        </pc:picChg>
        <pc:picChg chg="mod">
          <ac:chgData name="Radulescu, Valentina-Oana" userId="063a1f1b-3bd4-4f4c-b08b-161d72004537" providerId="ADAL" clId="{E4782409-5C0B-449E-AFDF-07E9E87EAA92}" dt="2025-03-07T10:36:48.706" v="171" actId="1076"/>
          <ac:picMkLst>
            <pc:docMk/>
            <pc:sldMk cId="1132291156" sldId="2147482389"/>
            <ac:picMk id="36" creationId="{D34044B5-0418-F2DB-C627-D6CD5957CFD9}"/>
          </ac:picMkLst>
        </pc:picChg>
        <pc:picChg chg="mod">
          <ac:chgData name="Radulescu, Valentina-Oana" userId="063a1f1b-3bd4-4f4c-b08b-161d72004537" providerId="ADAL" clId="{E4782409-5C0B-449E-AFDF-07E9E87EAA92}" dt="2025-03-07T10:36:18.396" v="147" actId="1076"/>
          <ac:picMkLst>
            <pc:docMk/>
            <pc:sldMk cId="1132291156" sldId="2147482389"/>
            <ac:picMk id="38" creationId="{507525AA-7685-6F55-72E5-D6A1D24EF4D4}"/>
          </ac:picMkLst>
        </pc:picChg>
        <pc:picChg chg="mod">
          <ac:chgData name="Radulescu, Valentina-Oana" userId="063a1f1b-3bd4-4f4c-b08b-161d72004537" providerId="ADAL" clId="{E4782409-5C0B-449E-AFDF-07E9E87EAA92}" dt="2025-03-07T10:36:33.945" v="158" actId="1076"/>
          <ac:picMkLst>
            <pc:docMk/>
            <pc:sldMk cId="1132291156" sldId="2147482389"/>
            <ac:picMk id="1026" creationId="{75C19011-FE7B-0408-ECC7-56F087E0FA20}"/>
          </ac:picMkLst>
        </pc:picChg>
        <pc:picChg chg="mod">
          <ac:chgData name="Radulescu, Valentina-Oana" userId="063a1f1b-3bd4-4f4c-b08b-161d72004537" providerId="ADAL" clId="{E4782409-5C0B-449E-AFDF-07E9E87EAA92}" dt="2025-03-07T10:36:47.983" v="170" actId="1076"/>
          <ac:picMkLst>
            <pc:docMk/>
            <pc:sldMk cId="1132291156" sldId="2147482389"/>
            <ac:picMk id="1030" creationId="{E1A15803-B86C-F031-3D79-F10A7374193C}"/>
          </ac:picMkLst>
        </pc:picChg>
        <pc:picChg chg="mod">
          <ac:chgData name="Radulescu, Valentina-Oana" userId="063a1f1b-3bd4-4f4c-b08b-161d72004537" providerId="ADAL" clId="{E4782409-5C0B-449E-AFDF-07E9E87EAA92}" dt="2025-03-07T10:36:57.627" v="176" actId="1076"/>
          <ac:picMkLst>
            <pc:docMk/>
            <pc:sldMk cId="1132291156" sldId="2147482389"/>
            <ac:picMk id="1034" creationId="{C3CE0B0F-993D-595B-5383-6EAC3B043740}"/>
          </ac:picMkLst>
        </pc:picChg>
        <pc:picChg chg="mod">
          <ac:chgData name="Radulescu, Valentina-Oana" userId="063a1f1b-3bd4-4f4c-b08b-161d72004537" providerId="ADAL" clId="{E4782409-5C0B-449E-AFDF-07E9E87EAA92}" dt="2025-03-07T10:35:50.045" v="129" actId="1076"/>
          <ac:picMkLst>
            <pc:docMk/>
            <pc:sldMk cId="1132291156" sldId="2147482389"/>
            <ac:picMk id="1036" creationId="{69694911-2575-2661-084B-F7A68D07A34B}"/>
          </ac:picMkLst>
        </pc:picChg>
        <pc:picChg chg="mod">
          <ac:chgData name="Radulescu, Valentina-Oana" userId="063a1f1b-3bd4-4f4c-b08b-161d72004537" providerId="ADAL" clId="{E4782409-5C0B-449E-AFDF-07E9E87EAA92}" dt="2025-03-07T10:36:35.218" v="159" actId="1076"/>
          <ac:picMkLst>
            <pc:docMk/>
            <pc:sldMk cId="1132291156" sldId="2147482389"/>
            <ac:picMk id="1038" creationId="{5872B5D8-AAC8-C035-0509-681030919F5B}"/>
          </ac:picMkLst>
        </pc:picChg>
        <pc:picChg chg="mod">
          <ac:chgData name="Radulescu, Valentina-Oana" userId="063a1f1b-3bd4-4f4c-b08b-161d72004537" providerId="ADAL" clId="{E4782409-5C0B-449E-AFDF-07E9E87EAA92}" dt="2025-03-07T10:36:19.999" v="148" actId="1076"/>
          <ac:picMkLst>
            <pc:docMk/>
            <pc:sldMk cId="1132291156" sldId="2147482389"/>
            <ac:picMk id="1040" creationId="{5445BC18-47CD-C6AF-6675-F7721ED11A24}"/>
          </ac:picMkLst>
        </pc:picChg>
      </pc:sldChg>
      <pc:sldChg chg="del">
        <pc:chgData name="Radulescu, Valentina-Oana" userId="063a1f1b-3bd4-4f4c-b08b-161d72004537" providerId="ADAL" clId="{E4782409-5C0B-449E-AFDF-07E9E87EAA92}" dt="2025-03-07T10:34:51.723" v="115" actId="47"/>
        <pc:sldMkLst>
          <pc:docMk/>
          <pc:sldMk cId="3141597248" sldId="2147482391"/>
        </pc:sldMkLst>
      </pc:sldChg>
      <pc:sldChg chg="del">
        <pc:chgData name="Radulescu, Valentina-Oana" userId="063a1f1b-3bd4-4f4c-b08b-161d72004537" providerId="ADAL" clId="{E4782409-5C0B-449E-AFDF-07E9E87EAA92}" dt="2025-03-07T10:34:52.399" v="117" actId="47"/>
        <pc:sldMkLst>
          <pc:docMk/>
          <pc:sldMk cId="952587871" sldId="2147482392"/>
        </pc:sldMkLst>
      </pc:sldChg>
      <pc:sldChg chg="del">
        <pc:chgData name="Radulescu, Valentina-Oana" userId="063a1f1b-3bd4-4f4c-b08b-161d72004537" providerId="ADAL" clId="{E4782409-5C0B-449E-AFDF-07E9E87EAA92}" dt="2025-03-07T10:34:47.941" v="101" actId="47"/>
        <pc:sldMkLst>
          <pc:docMk/>
          <pc:sldMk cId="2916257693" sldId="2147482393"/>
        </pc:sldMkLst>
      </pc:sldChg>
      <pc:sldChg chg="del">
        <pc:chgData name="Radulescu, Valentina-Oana" userId="063a1f1b-3bd4-4f4c-b08b-161d72004537" providerId="ADAL" clId="{E4782409-5C0B-449E-AFDF-07E9E87EAA92}" dt="2025-03-07T10:34:45.524" v="90" actId="47"/>
        <pc:sldMkLst>
          <pc:docMk/>
          <pc:sldMk cId="2910605949" sldId="2147482394"/>
        </pc:sldMkLst>
      </pc:sldChg>
      <pc:sldChg chg="del">
        <pc:chgData name="Radulescu, Valentina-Oana" userId="063a1f1b-3bd4-4f4c-b08b-161d72004537" providerId="ADAL" clId="{E4782409-5C0B-449E-AFDF-07E9E87EAA92}" dt="2025-03-07T10:34:44.613" v="89" actId="47"/>
        <pc:sldMkLst>
          <pc:docMk/>
          <pc:sldMk cId="769648136" sldId="2147482395"/>
        </pc:sldMkLst>
      </pc:sldChg>
      <pc:sldChg chg="del">
        <pc:chgData name="Radulescu, Valentina-Oana" userId="063a1f1b-3bd4-4f4c-b08b-161d72004537" providerId="ADAL" clId="{E4782409-5C0B-449E-AFDF-07E9E87EAA92}" dt="2025-03-07T10:34:44.598" v="88" actId="47"/>
        <pc:sldMkLst>
          <pc:docMk/>
          <pc:sldMk cId="1029886645" sldId="2147482401"/>
        </pc:sldMkLst>
      </pc:sldChg>
      <pc:sldChg chg="del">
        <pc:chgData name="Radulescu, Valentina-Oana" userId="063a1f1b-3bd4-4f4c-b08b-161d72004537" providerId="ADAL" clId="{E4782409-5C0B-449E-AFDF-07E9E87EAA92}" dt="2025-03-07T10:34:49.855" v="110" actId="47"/>
        <pc:sldMkLst>
          <pc:docMk/>
          <pc:sldMk cId="1639068563" sldId="2147482402"/>
        </pc:sldMkLst>
      </pc:sldChg>
      <pc:sldChg chg="del">
        <pc:chgData name="Radulescu, Valentina-Oana" userId="063a1f1b-3bd4-4f4c-b08b-161d72004537" providerId="ADAL" clId="{E4782409-5C0B-449E-AFDF-07E9E87EAA92}" dt="2025-03-07T10:34:42.525" v="84" actId="47"/>
        <pc:sldMkLst>
          <pc:docMk/>
          <pc:sldMk cId="4079983835" sldId="2147482403"/>
        </pc:sldMkLst>
      </pc:sldChg>
      <pc:sldChg chg="del">
        <pc:chgData name="Radulescu, Valentina-Oana" userId="063a1f1b-3bd4-4f4c-b08b-161d72004537" providerId="ADAL" clId="{E4782409-5C0B-449E-AFDF-07E9E87EAA92}" dt="2025-03-07T10:34:42.084" v="82" actId="47"/>
        <pc:sldMkLst>
          <pc:docMk/>
          <pc:sldMk cId="1793356020" sldId="2147482404"/>
        </pc:sldMkLst>
      </pc:sldChg>
      <pc:sldChg chg="del">
        <pc:chgData name="Radulescu, Valentina-Oana" userId="063a1f1b-3bd4-4f4c-b08b-161d72004537" providerId="ADAL" clId="{E4782409-5C0B-449E-AFDF-07E9E87EAA92}" dt="2025-03-07T10:34:30.165" v="23" actId="47"/>
        <pc:sldMkLst>
          <pc:docMk/>
          <pc:sldMk cId="425159969" sldId="2147482405"/>
        </pc:sldMkLst>
      </pc:sldChg>
      <pc:sldChg chg="del">
        <pc:chgData name="Radulescu, Valentina-Oana" userId="063a1f1b-3bd4-4f4c-b08b-161d72004537" providerId="ADAL" clId="{E4782409-5C0B-449E-AFDF-07E9E87EAA92}" dt="2025-03-07T10:34:29.867" v="22" actId="47"/>
        <pc:sldMkLst>
          <pc:docMk/>
          <pc:sldMk cId="2202630879" sldId="2147482406"/>
        </pc:sldMkLst>
      </pc:sldChg>
      <pc:sldChg chg="del">
        <pc:chgData name="Radulescu, Valentina-Oana" userId="063a1f1b-3bd4-4f4c-b08b-161d72004537" providerId="ADAL" clId="{E4782409-5C0B-449E-AFDF-07E9E87EAA92}" dt="2025-03-07T10:34:36.257" v="52" actId="47"/>
        <pc:sldMkLst>
          <pc:docMk/>
          <pc:sldMk cId="2974156583" sldId="2147482407"/>
        </pc:sldMkLst>
      </pc:sldChg>
      <pc:sldChg chg="del">
        <pc:chgData name="Radulescu, Valentina-Oana" userId="063a1f1b-3bd4-4f4c-b08b-161d72004537" providerId="ADAL" clId="{E4782409-5C0B-449E-AFDF-07E9E87EAA92}" dt="2025-03-07T10:34:51.315" v="114" actId="47"/>
        <pc:sldMkLst>
          <pc:docMk/>
          <pc:sldMk cId="3376863773" sldId="2147482408"/>
        </pc:sldMkLst>
      </pc:sldChg>
      <pc:sldChg chg="del">
        <pc:chgData name="Radulescu, Valentina-Oana" userId="063a1f1b-3bd4-4f4c-b08b-161d72004537" providerId="ADAL" clId="{E4782409-5C0B-449E-AFDF-07E9E87EAA92}" dt="2025-03-07T10:34:44.582" v="87" actId="47"/>
        <pc:sldMkLst>
          <pc:docMk/>
          <pc:sldMk cId="331841449" sldId="2147482409"/>
        </pc:sldMkLst>
      </pc:sldChg>
      <pc:sldChg chg="del">
        <pc:chgData name="Radulescu, Valentina-Oana" userId="063a1f1b-3bd4-4f4c-b08b-161d72004537" providerId="ADAL" clId="{E4782409-5C0B-449E-AFDF-07E9E87EAA92}" dt="2025-03-07T10:34:41.519" v="79" actId="47"/>
        <pc:sldMkLst>
          <pc:docMk/>
          <pc:sldMk cId="216687116" sldId="2147482410"/>
        </pc:sldMkLst>
      </pc:sldChg>
      <pc:sldChg chg="del">
        <pc:chgData name="Radulescu, Valentina-Oana" userId="063a1f1b-3bd4-4f4c-b08b-161d72004537" providerId="ADAL" clId="{E4782409-5C0B-449E-AFDF-07E9E87EAA92}" dt="2025-03-07T10:34:41.299" v="78" actId="47"/>
        <pc:sldMkLst>
          <pc:docMk/>
          <pc:sldMk cId="602212771" sldId="2147482411"/>
        </pc:sldMkLst>
      </pc:sldChg>
      <pc:sldChg chg="del">
        <pc:chgData name="Radulescu, Valentina-Oana" userId="063a1f1b-3bd4-4f4c-b08b-161d72004537" providerId="ADAL" clId="{E4782409-5C0B-449E-AFDF-07E9E87EAA92}" dt="2025-03-07T10:34:41.190" v="77" actId="47"/>
        <pc:sldMkLst>
          <pc:docMk/>
          <pc:sldMk cId="2107889358" sldId="2147482412"/>
        </pc:sldMkLst>
      </pc:sldChg>
      <pc:sldChg chg="del">
        <pc:chgData name="Radulescu, Valentina-Oana" userId="063a1f1b-3bd4-4f4c-b08b-161d72004537" providerId="ADAL" clId="{E4782409-5C0B-449E-AFDF-07E9E87EAA92}" dt="2025-03-07T10:34:49.635" v="109" actId="47"/>
        <pc:sldMkLst>
          <pc:docMk/>
          <pc:sldMk cId="589295271" sldId="2147482413"/>
        </pc:sldMkLst>
      </pc:sldChg>
      <pc:sldMasterChg chg="delSldLayout">
        <pc:chgData name="Radulescu, Valentina-Oana" userId="063a1f1b-3bd4-4f4c-b08b-161d72004537" providerId="ADAL" clId="{E4782409-5C0B-449E-AFDF-07E9E87EAA92}" dt="2025-03-07T10:34:41.723" v="80" actId="47"/>
        <pc:sldMasterMkLst>
          <pc:docMk/>
          <pc:sldMasterMk cId="3359063479" sldId="2147483743"/>
        </pc:sldMasterMkLst>
        <pc:sldLayoutChg chg="del">
          <pc:chgData name="Radulescu, Valentina-Oana" userId="063a1f1b-3bd4-4f4c-b08b-161d72004537" providerId="ADAL" clId="{E4782409-5C0B-449E-AFDF-07E9E87EAA92}" dt="2025-03-07T10:34:41.723" v="80" actId="47"/>
          <pc:sldLayoutMkLst>
            <pc:docMk/>
            <pc:sldMasterMk cId="3359063479" sldId="2147483743"/>
            <pc:sldLayoutMk cId="3267376468" sldId="2147483812"/>
          </pc:sldLayoutMkLst>
        </pc:sldLayoutChg>
        <pc:sldLayoutChg chg="del">
          <pc:chgData name="Radulescu, Valentina-Oana" userId="063a1f1b-3bd4-4f4c-b08b-161d72004537" providerId="ADAL" clId="{E4782409-5C0B-449E-AFDF-07E9E87EAA92}" dt="2025-03-07T10:34:41.190" v="77" actId="47"/>
          <pc:sldLayoutMkLst>
            <pc:docMk/>
            <pc:sldMasterMk cId="3359063479" sldId="2147483743"/>
            <pc:sldLayoutMk cId="571910600" sldId="214748381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M Office" panose="02000500000000020000" pitchFamily="2" charset="0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'[prelucrare cifre comunicat de presa.xlsx]Sheet2'!$C$42</c:f>
              <c:strCache>
                <c:ptCount val="1"/>
                <c:pt idx="0">
                  <c:v>Nr. filiale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'[prelucrare cifre comunicat de presa.xlsx]Sheet2'!$B$43:$B$45</c:f>
              <c:strCache>
                <c:ptCount val="3"/>
                <c:pt idx="0">
                  <c:v>AF 2021/2022</c:v>
                </c:pt>
                <c:pt idx="1">
                  <c:v>AF 2022/2023</c:v>
                </c:pt>
                <c:pt idx="2">
                  <c:v>AF 2023/2024</c:v>
                </c:pt>
              </c:strCache>
            </c:strRef>
          </c:cat>
          <c:val>
            <c:numRef>
              <c:f>'[prelucrare cifre comunicat de presa.xlsx]Sheet2'!$C$43:$C$45</c:f>
              <c:numCache>
                <c:formatCode>#,##0</c:formatCode>
                <c:ptCount val="3"/>
                <c:pt idx="0">
                  <c:v>3945</c:v>
                </c:pt>
                <c:pt idx="1">
                  <c:v>4036</c:v>
                </c:pt>
                <c:pt idx="2">
                  <c:v>4116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4A-49B9-86DE-4661A788A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38976"/>
        <c:axId val="178339456"/>
      </c:barChart>
      <c:catAx>
        <c:axId val="17833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78339456"/>
        <c:crosses val="autoZero"/>
        <c:auto val="1"/>
        <c:lblAlgn val="ctr"/>
        <c:lblOffset val="100"/>
        <c:noMultiLvlLbl val="0"/>
      </c:catAx>
      <c:valAx>
        <c:axId val="17833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7833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'[prelucrare cifre comunicat de presa.xlsx]Sheet2'!$C$36</c:f>
              <c:strCache>
                <c:ptCount val="1"/>
                <c:pt idx="0">
                  <c:v>Nr. angajați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'[prelucrare cifre comunicat de presa.xlsx]Sheet2'!$B$37:$B$39</c:f>
              <c:strCache>
                <c:ptCount val="3"/>
                <c:pt idx="0">
                  <c:v>AF 2021/2022</c:v>
                </c:pt>
                <c:pt idx="1">
                  <c:v>AF 2022/2023</c:v>
                </c:pt>
                <c:pt idx="2">
                  <c:v>AF 2023/2024</c:v>
                </c:pt>
              </c:strCache>
            </c:strRef>
          </c:cat>
          <c:val>
            <c:numRef>
              <c:f>'[prelucrare cifre comunicat de presa.xlsx]Sheet2'!$C$37:$C$39</c:f>
              <c:numCache>
                <c:formatCode>#,##0</c:formatCode>
                <c:ptCount val="3"/>
                <c:pt idx="0">
                  <c:v>71620</c:v>
                </c:pt>
                <c:pt idx="1">
                  <c:v>79745</c:v>
                </c:pt>
                <c:pt idx="2">
                  <c:v>89187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A6-49AF-AAA2-4E2B8BA843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38976"/>
        <c:axId val="178339456"/>
      </c:barChart>
      <c:catAx>
        <c:axId val="17833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78339456"/>
        <c:crosses val="autoZero"/>
        <c:auto val="1"/>
        <c:lblAlgn val="ctr"/>
        <c:lblOffset val="100"/>
        <c:noMultiLvlLbl val="0"/>
      </c:catAx>
      <c:valAx>
        <c:axId val="17833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7833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lang="en-US" sz="10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ro-R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M Office" panose="02000500000000020000" pitchFamily="2" charset="0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'[prelucrare cifre comunicat de presa.xlsx]Sheet2'!$C$30</c:f>
              <c:strCache>
                <c:ptCount val="1"/>
                <c:pt idx="0">
                  <c:v>Cifra de afaceri (mrd. Euro)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'[prelucrare cifre comunicat de presa.xlsx]Sheet2'!$B$31:$B$33</c:f>
              <c:strCache>
                <c:ptCount val="3"/>
                <c:pt idx="0">
                  <c:v>AF 2021/2022</c:v>
                </c:pt>
                <c:pt idx="1">
                  <c:v>AF 2022/2023</c:v>
                </c:pt>
                <c:pt idx="2">
                  <c:v>AF 2023/2024</c:v>
                </c:pt>
              </c:strCache>
            </c:strRef>
          </c:cat>
          <c:val>
            <c:numRef>
              <c:f>'[prelucrare cifre comunicat de presa.xlsx]Sheet2'!$C$31:$C$33</c:f>
              <c:numCache>
                <c:formatCode>#,##0.00</c:formatCode>
                <c:ptCount val="3"/>
                <c:pt idx="0">
                  <c:v>13.58</c:v>
                </c:pt>
                <c:pt idx="1">
                  <c:v>15.9</c:v>
                </c:pt>
                <c:pt idx="2">
                  <c:v>17.739999999999998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4-4B98-AE5D-82A897638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338976"/>
        <c:axId val="178339456"/>
      </c:barChart>
      <c:catAx>
        <c:axId val="17833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78339456"/>
        <c:crosses val="autoZero"/>
        <c:auto val="1"/>
        <c:lblAlgn val="ctr"/>
        <c:lblOffset val="100"/>
        <c:noMultiLvlLbl val="0"/>
      </c:catAx>
      <c:valAx>
        <c:axId val="17833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7833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M Office" panose="02000500000000020000" pitchFamily="2" charset="0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Sheet1!$H$14</c:f>
              <c:strCache>
                <c:ptCount val="1"/>
                <c:pt idx="0">
                  <c:v>Nr. angajați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Sheet1!$G$15:$G$17</c:f>
              <c:strCache>
                <c:ptCount val="3"/>
                <c:pt idx="0">
                  <c:v>AF 2021/2022</c:v>
                </c:pt>
                <c:pt idx="1">
                  <c:v>AF 2022/2023</c:v>
                </c:pt>
                <c:pt idx="2">
                  <c:v>AF 2023/2024</c:v>
                </c:pt>
              </c:strCache>
            </c:strRef>
          </c:cat>
          <c:val>
            <c:numRef>
              <c:f>Sheet1!$H$15:$H$17</c:f>
              <c:numCache>
                <c:formatCode>#,##0</c:formatCode>
                <c:ptCount val="3"/>
                <c:pt idx="0">
                  <c:v>1206</c:v>
                </c:pt>
                <c:pt idx="1">
                  <c:v>1634</c:v>
                </c:pt>
                <c:pt idx="2">
                  <c:v>1927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BE-4916-BF7D-0E08C0E55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579424"/>
        <c:axId val="152580864"/>
      </c:barChart>
      <c:catAx>
        <c:axId val="15257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52580864"/>
        <c:crosses val="autoZero"/>
        <c:auto val="1"/>
        <c:lblAlgn val="ctr"/>
        <c:lblOffset val="100"/>
        <c:noMultiLvlLbl val="0"/>
      </c:catAx>
      <c:valAx>
        <c:axId val="15258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5257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M Office" panose="02000500000000020000" pitchFamily="2" charset="0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Sheet1!$H$20</c:f>
              <c:strCache>
                <c:ptCount val="1"/>
                <c:pt idx="0">
                  <c:v>Nr. filiale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Sheet1!$G$21:$G$23</c:f>
              <c:strCache>
                <c:ptCount val="3"/>
                <c:pt idx="0">
                  <c:v>AF 2021/2022</c:v>
                </c:pt>
                <c:pt idx="1">
                  <c:v>AF 2022/2023</c:v>
                </c:pt>
                <c:pt idx="2">
                  <c:v>AF 2023/2024</c:v>
                </c:pt>
              </c:strCache>
            </c:strRef>
          </c:cat>
          <c:val>
            <c:numRef>
              <c:f>Sheet1!$H$21:$H$23</c:f>
              <c:numCache>
                <c:formatCode>#,##0</c:formatCode>
                <c:ptCount val="3"/>
                <c:pt idx="0">
                  <c:v>126</c:v>
                </c:pt>
                <c:pt idx="1">
                  <c:v>139</c:v>
                </c:pt>
                <c:pt idx="2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45-4EE8-ABA9-015BF00D0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1887359"/>
        <c:axId val="1031888319"/>
      </c:barChart>
      <c:catAx>
        <c:axId val="1031887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031888319"/>
        <c:crosses val="autoZero"/>
        <c:auto val="1"/>
        <c:lblAlgn val="ctr"/>
        <c:lblOffset val="100"/>
        <c:noMultiLvlLbl val="0"/>
      </c:catAx>
      <c:valAx>
        <c:axId val="1031888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031887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latin typeface="DM Office" panose="02000500000000020000" pitchFamily="2" charset="0"/>
              </a:rPr>
              <a:t>Cifra de afaceri (mil. Lei)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o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Sheet1!$H$8</c:f>
              <c:strCache>
                <c:ptCount val="1"/>
                <c:pt idx="0">
                  <c:v>Cifra de afaceri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o-R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Sheet1!$G$9:$G$11</c:f>
              <c:strCache>
                <c:ptCount val="3"/>
                <c:pt idx="0">
                  <c:v>AF 2021/2022</c:v>
                </c:pt>
                <c:pt idx="1">
                  <c:v>AF 2022/2023</c:v>
                </c:pt>
                <c:pt idx="2">
                  <c:v>AF 2023/2024</c:v>
                </c:pt>
              </c:strCache>
            </c:strRef>
          </c:cat>
          <c:val>
            <c:numRef>
              <c:f>Sheet1!$H$9:$H$11</c:f>
              <c:numCache>
                <c:formatCode>#,##0</c:formatCode>
                <c:ptCount val="3"/>
                <c:pt idx="0">
                  <c:v>827</c:v>
                </c:pt>
                <c:pt idx="1">
                  <c:v>1308</c:v>
                </c:pt>
                <c:pt idx="2">
                  <c:v>1771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7C-41FF-AD2A-E867E07FD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0958000"/>
        <c:axId val="1050959920"/>
      </c:barChart>
      <c:catAx>
        <c:axId val="105095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050959920"/>
        <c:crosses val="autoZero"/>
        <c:auto val="1"/>
        <c:lblAlgn val="ctr"/>
        <c:lblOffset val="100"/>
        <c:noMultiLvlLbl val="0"/>
      </c:catAx>
      <c:valAx>
        <c:axId val="105095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o-RO"/>
          </a:p>
        </c:txPr>
        <c:crossAx val="105095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o-R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0BE2311-B4C6-4BD2-8D6C-33C88D17E6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723900" y="346710"/>
            <a:ext cx="7559040" cy="35643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300"/>
            </a:lvl1pPr>
          </a:lstStyle>
          <a:p>
            <a:endParaRPr lang="de-DE" sz="1000" dirty="0">
              <a:solidFill>
                <a:schemeClr val="tx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A96095-834F-485E-86F0-F2FA1E4DF3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8721091" y="346710"/>
            <a:ext cx="803910" cy="356437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300"/>
            </a:lvl1pPr>
          </a:lstStyle>
          <a:p>
            <a:fld id="{148DFD25-BE57-4967-9E03-3B6880CB9611}" type="datetimeFigureOut">
              <a:rPr lang="de-DE" sz="1000" smtClean="0">
                <a:solidFill>
                  <a:schemeClr val="tx2"/>
                </a:solidFill>
              </a:rPr>
              <a:t>07.03.2025</a:t>
            </a:fld>
            <a:endParaRPr lang="de-DE" sz="1000" dirty="0">
              <a:solidFill>
                <a:schemeClr val="tx2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4A282-6424-4D54-A82E-B1D88F0E54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723900" y="6526649"/>
            <a:ext cx="7559040" cy="3564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00"/>
            </a:lvl1pPr>
          </a:lstStyle>
          <a:p>
            <a:endParaRPr lang="de-DE" sz="1000" dirty="0">
              <a:solidFill>
                <a:schemeClr val="tx2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0EB328-D84F-4967-B217-53BF8EAF4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8721091" y="6526649"/>
            <a:ext cx="803910" cy="35643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300"/>
            </a:lvl1pPr>
          </a:lstStyle>
          <a:p>
            <a:fld id="{9C071AC4-DDB6-4C68-836E-0042D9EB7C9E}" type="slidenum">
              <a:rPr lang="de-DE" sz="1000" b="1" smtClean="0">
                <a:solidFill>
                  <a:schemeClr val="tx2"/>
                </a:solidFill>
              </a:rPr>
              <a:t>‹#›</a:t>
            </a:fld>
            <a:endParaRPr lang="de-DE" sz="10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84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87375" y="0"/>
            <a:ext cx="5580064" cy="368300"/>
          </a:xfrm>
          <a:prstGeom prst="rect">
            <a:avLst/>
          </a:prstGeom>
        </p:spPr>
        <p:txBody>
          <a:bodyPr vert="horz" lIns="0" tIns="0" rIns="0" bIns="7200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8915399" y="0"/>
            <a:ext cx="781051" cy="368300"/>
          </a:xfrm>
          <a:prstGeom prst="rect">
            <a:avLst/>
          </a:prstGeom>
        </p:spPr>
        <p:txBody>
          <a:bodyPr vert="horz" lIns="0" tIns="0" rIns="0" bIns="72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98D68C-8571-45C6-9106-AA191F266B0B}" type="datetimeFigureOut">
              <a:rPr lang="de-DE" smtClean="0"/>
              <a:pPr/>
              <a:t>07.03.2025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87375" y="760673"/>
            <a:ext cx="4568909" cy="256926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448300" y="765176"/>
            <a:ext cx="4248151" cy="59769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Erste Ebene / Fließtext </a:t>
            </a:r>
            <a:r>
              <a:rPr lang="de-DE" dirty="0" err="1"/>
              <a:t>dm</a:t>
            </a:r>
            <a:r>
              <a:rPr lang="de-DE" dirty="0"/>
              <a:t> Office 10pt</a:t>
            </a:r>
          </a:p>
          <a:p>
            <a:pPr lvl="1"/>
            <a:r>
              <a:rPr lang="de-DE" dirty="0"/>
              <a:t>Zweite Ebene / Bullet Point </a:t>
            </a:r>
            <a:r>
              <a:rPr lang="de-DE" dirty="0" err="1"/>
              <a:t>dm</a:t>
            </a:r>
            <a:r>
              <a:rPr lang="de-DE" dirty="0"/>
              <a:t> Office 10pt</a:t>
            </a:r>
          </a:p>
          <a:p>
            <a:pPr lvl="2"/>
            <a:r>
              <a:rPr lang="de-DE" dirty="0"/>
              <a:t>Dritte Ebene / Bullet Point zweite Ebene </a:t>
            </a:r>
            <a:r>
              <a:rPr lang="de-DE" dirty="0" err="1"/>
              <a:t>dm</a:t>
            </a:r>
            <a:r>
              <a:rPr lang="de-DE" dirty="0"/>
              <a:t> Office 10pt</a:t>
            </a:r>
          </a:p>
          <a:p>
            <a:pPr lvl="3"/>
            <a:r>
              <a:rPr lang="de-DE" dirty="0"/>
              <a:t>Vierte Ebene / Aufzählung </a:t>
            </a:r>
            <a:r>
              <a:rPr lang="de-DE" dirty="0" err="1"/>
              <a:t>dm</a:t>
            </a:r>
            <a:r>
              <a:rPr lang="de-DE" dirty="0"/>
              <a:t> Office 10pt</a:t>
            </a:r>
          </a:p>
          <a:p>
            <a:pPr lvl="4"/>
            <a:r>
              <a:rPr lang="de-DE" dirty="0"/>
              <a:t>Fünfte Ebene / Aufzählung zweite Ebene  </a:t>
            </a:r>
            <a:r>
              <a:rPr lang="de-DE" dirty="0" err="1"/>
              <a:t>dm</a:t>
            </a:r>
            <a:r>
              <a:rPr lang="de-DE" dirty="0"/>
              <a:t> Office 10pt</a:t>
            </a:r>
          </a:p>
          <a:p>
            <a:pPr lvl="5"/>
            <a:r>
              <a:rPr lang="de-DE" dirty="0"/>
              <a:t>Sechste Ebene / Kernaussage </a:t>
            </a:r>
            <a:r>
              <a:rPr lang="de-DE" dirty="0" err="1"/>
              <a:t>dm</a:t>
            </a:r>
            <a:r>
              <a:rPr lang="de-DE" dirty="0"/>
              <a:t> Office 12pt (Fett schwarz)</a:t>
            </a:r>
          </a:p>
          <a:p>
            <a:pPr lvl="6"/>
            <a:r>
              <a:rPr lang="de-DE" dirty="0"/>
              <a:t>Siebte Textebene / Kernaussage </a:t>
            </a:r>
            <a:r>
              <a:rPr lang="de-DE" dirty="0" err="1"/>
              <a:t>dm</a:t>
            </a:r>
            <a:r>
              <a:rPr lang="de-DE" dirty="0"/>
              <a:t> Office 12pt (Fett orange)</a:t>
            </a:r>
          </a:p>
          <a:p>
            <a:pPr lvl="7"/>
            <a:r>
              <a:rPr lang="de-DE" dirty="0"/>
              <a:t>Achte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  <a:p>
            <a:pPr lvl="8"/>
            <a:r>
              <a:rPr lang="de-DE" dirty="0"/>
              <a:t>Neunte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587375" y="6742113"/>
            <a:ext cx="5580064" cy="361952"/>
          </a:xfrm>
          <a:prstGeom prst="rect">
            <a:avLst/>
          </a:prstGeom>
        </p:spPr>
        <p:txBody>
          <a:bodyPr vert="horz" lIns="0" tIns="7200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8915399" y="6742113"/>
            <a:ext cx="781051" cy="361952"/>
          </a:xfrm>
          <a:prstGeom prst="rect">
            <a:avLst/>
          </a:prstGeom>
        </p:spPr>
        <p:txBody>
          <a:bodyPr vert="horz" lIns="0" tIns="72000" rIns="0" bIns="0" rtlCol="0" anchor="t" anchorCtr="0"/>
          <a:lstStyle>
            <a:lvl1pPr algn="r">
              <a:defRPr sz="1000" b="1">
                <a:solidFill>
                  <a:schemeClr val="tx2"/>
                </a:solidFill>
              </a:defRPr>
            </a:lvl1pPr>
          </a:lstStyle>
          <a:p>
            <a:fld id="{6948D705-F97E-4339-BBE3-053A597759C7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D600D2F8-92F9-4EE5-AA0D-08F1C22CAC95}"/>
              </a:ext>
            </a:extLst>
          </p:cNvPr>
          <p:cNvGrpSpPr/>
          <p:nvPr/>
        </p:nvGrpSpPr>
        <p:grpSpPr>
          <a:xfrm>
            <a:off x="587375" y="3518700"/>
            <a:ext cx="4580184" cy="3078587"/>
            <a:chOff x="587375" y="3518700"/>
            <a:chExt cx="4580184" cy="3078587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307B6A2-B3F0-4FCE-A745-FF48789B5F41}"/>
                </a:ext>
              </a:extLst>
            </p:cNvPr>
            <p:cNvSpPr txBox="1"/>
            <p:nvPr/>
          </p:nvSpPr>
          <p:spPr>
            <a:xfrm>
              <a:off x="617152" y="3518700"/>
              <a:ext cx="678821" cy="1638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indent="0" algn="l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</a:pPr>
              <a:r>
                <a:rPr lang="de-DE" sz="1050" b="1" dirty="0">
                  <a:solidFill>
                    <a:schemeClr val="tx2"/>
                  </a:solidFill>
                </a:rPr>
                <a:t>Notizen</a:t>
              </a:r>
            </a:p>
          </p:txBody>
        </p: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C90A927B-8E72-459F-A018-33D91F6B75F5}"/>
                </a:ext>
              </a:extLst>
            </p:cNvPr>
            <p:cNvCxnSpPr/>
            <p:nvPr/>
          </p:nvCxnSpPr>
          <p:spPr>
            <a:xfrm>
              <a:off x="587375" y="3804527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08F10AE-B160-4E02-A663-7C16A3D4040A}"/>
                </a:ext>
              </a:extLst>
            </p:cNvPr>
            <p:cNvCxnSpPr/>
            <p:nvPr/>
          </p:nvCxnSpPr>
          <p:spPr>
            <a:xfrm>
              <a:off x="587375" y="4083803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2CBB236B-C341-460B-9E95-DAA21BAF7D3F}"/>
                </a:ext>
              </a:extLst>
            </p:cNvPr>
            <p:cNvCxnSpPr/>
            <p:nvPr/>
          </p:nvCxnSpPr>
          <p:spPr>
            <a:xfrm>
              <a:off x="587375" y="4363079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39005899-0742-45F0-A2F5-8C98B54509E4}"/>
                </a:ext>
              </a:extLst>
            </p:cNvPr>
            <p:cNvCxnSpPr/>
            <p:nvPr/>
          </p:nvCxnSpPr>
          <p:spPr>
            <a:xfrm>
              <a:off x="587375" y="4642355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F5A875B5-46AC-4505-9F2D-2E875E81F7A1}"/>
                </a:ext>
              </a:extLst>
            </p:cNvPr>
            <p:cNvCxnSpPr/>
            <p:nvPr/>
          </p:nvCxnSpPr>
          <p:spPr>
            <a:xfrm>
              <a:off x="587375" y="4921631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59879A51-5ACC-49AA-8FC3-971CDE42D9A6}"/>
                </a:ext>
              </a:extLst>
            </p:cNvPr>
            <p:cNvCxnSpPr/>
            <p:nvPr/>
          </p:nvCxnSpPr>
          <p:spPr>
            <a:xfrm>
              <a:off x="587375" y="5200907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D56EEF0-3CC7-43FC-BA86-259FDE681E21}"/>
                </a:ext>
              </a:extLst>
            </p:cNvPr>
            <p:cNvCxnSpPr/>
            <p:nvPr/>
          </p:nvCxnSpPr>
          <p:spPr>
            <a:xfrm>
              <a:off x="587375" y="5480183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B478BC49-95BA-4EC7-9445-35D727AD848F}"/>
                </a:ext>
              </a:extLst>
            </p:cNvPr>
            <p:cNvCxnSpPr/>
            <p:nvPr/>
          </p:nvCxnSpPr>
          <p:spPr>
            <a:xfrm>
              <a:off x="587375" y="6318011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234C7946-F338-4B39-8DAD-DCBA9B3C3751}"/>
                </a:ext>
              </a:extLst>
            </p:cNvPr>
            <p:cNvCxnSpPr/>
            <p:nvPr/>
          </p:nvCxnSpPr>
          <p:spPr>
            <a:xfrm>
              <a:off x="587375" y="6038735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A005457B-C8F4-4E8B-8B4E-C4F335B1D147}"/>
                </a:ext>
              </a:extLst>
            </p:cNvPr>
            <p:cNvCxnSpPr/>
            <p:nvPr/>
          </p:nvCxnSpPr>
          <p:spPr>
            <a:xfrm>
              <a:off x="587375" y="5759459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4AB1361-F064-40DA-BA2C-06B7DD55FD9C}"/>
                </a:ext>
              </a:extLst>
            </p:cNvPr>
            <p:cNvCxnSpPr/>
            <p:nvPr/>
          </p:nvCxnSpPr>
          <p:spPr>
            <a:xfrm>
              <a:off x="587375" y="6597287"/>
              <a:ext cx="4580184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751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Bef>
        <a:spcPts val="200"/>
      </a:spcBef>
      <a:spcAft>
        <a:spcPts val="200"/>
      </a:spcAft>
      <a:defRPr sz="1000" kern="1200">
        <a:solidFill>
          <a:schemeClr val="tx2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spcBef>
        <a:spcPts val="200"/>
      </a:spcBef>
      <a:spcAft>
        <a:spcPts val="200"/>
      </a:spcAft>
      <a:buFont typeface="Arial" panose="020B0604020202020204" pitchFamily="34" charset="0"/>
      <a:buChar char="•"/>
      <a:defRPr sz="1000" kern="1200">
        <a:solidFill>
          <a:schemeClr val="tx2"/>
        </a:solidFill>
        <a:latin typeface="+mn-lt"/>
        <a:ea typeface="+mn-ea"/>
        <a:cs typeface="+mn-cs"/>
      </a:defRPr>
    </a:lvl2pPr>
    <a:lvl3pPr marL="358775" indent="-179388" algn="l" defTabSz="914400" rtl="0" eaLnBrk="1" latinLnBrk="0" hangingPunct="1">
      <a:spcBef>
        <a:spcPts val="0"/>
      </a:spcBef>
      <a:spcAft>
        <a:spcPts val="200"/>
      </a:spcAft>
      <a:buFont typeface="DM Office" panose="02000500000000020000" pitchFamily="2" charset="0"/>
      <a:buChar char="–"/>
      <a:defRPr sz="1000" kern="1200">
        <a:solidFill>
          <a:schemeClr val="tx2"/>
        </a:solidFill>
        <a:latin typeface="+mn-lt"/>
        <a:ea typeface="+mn-ea"/>
        <a:cs typeface="+mn-cs"/>
      </a:defRPr>
    </a:lvl3pPr>
    <a:lvl4pPr marL="179388" indent="-179388" algn="l" defTabSz="914400" rtl="0" eaLnBrk="1" latinLnBrk="0" hangingPunct="1">
      <a:spcBef>
        <a:spcPts val="200"/>
      </a:spcBef>
      <a:spcAft>
        <a:spcPts val="200"/>
      </a:spcAft>
      <a:buFont typeface="+mj-lt"/>
      <a:buAutoNum type="arabicParenR"/>
      <a:defRPr sz="1000" kern="1200">
        <a:solidFill>
          <a:schemeClr val="tx2"/>
        </a:solidFill>
        <a:latin typeface="+mn-lt"/>
        <a:ea typeface="+mn-ea"/>
        <a:cs typeface="+mn-cs"/>
      </a:defRPr>
    </a:lvl4pPr>
    <a:lvl5pPr marL="358775" indent="-179388" algn="l" defTabSz="914400" rtl="0" eaLnBrk="1" latinLnBrk="0" hangingPunct="1">
      <a:spcBef>
        <a:spcPts val="0"/>
      </a:spcBef>
      <a:spcAft>
        <a:spcPts val="200"/>
      </a:spcAft>
      <a:buFont typeface="+mj-lt"/>
      <a:buAutoNum type="alphaLcParenR"/>
      <a:defRPr sz="1000" kern="1200">
        <a:solidFill>
          <a:schemeClr val="tx2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spcBef>
        <a:spcPts val="200"/>
      </a:spcBef>
      <a:spcAft>
        <a:spcPts val="2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spcBef>
        <a:spcPts val="200"/>
      </a:spcBef>
      <a:spcAft>
        <a:spcPts val="200"/>
      </a:spcAft>
      <a:defRPr sz="1200" b="1" kern="1200">
        <a:solidFill>
          <a:schemeClr val="accent2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spcBef>
        <a:spcPts val="200"/>
      </a:spcBef>
      <a:spcAft>
        <a:spcPts val="200"/>
      </a:spcAft>
      <a:defRPr sz="800" kern="1200">
        <a:solidFill>
          <a:schemeClr val="tx2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spcBef>
        <a:spcPts val="200"/>
      </a:spcBef>
      <a:spcAft>
        <a:spcPts val="200"/>
      </a:spcAft>
      <a:defRPr sz="800" kern="1200">
        <a:solidFill>
          <a:schemeClr val="tx2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482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orient="horz" pos="2568" userDrawn="1">
          <p15:clr>
            <a:srgbClr val="F26B43"/>
          </p15:clr>
        </p15:guide>
        <p15:guide id="5" orient="horz" pos="2455" userDrawn="1">
          <p15:clr>
            <a:srgbClr val="F26B43"/>
          </p15:clr>
        </p15:guide>
        <p15:guide id="6" pos="370" userDrawn="1">
          <p15:clr>
            <a:srgbClr val="F26B43"/>
          </p15:clr>
        </p15:guide>
        <p15:guide id="7" pos="6108" userDrawn="1">
          <p15:clr>
            <a:srgbClr val="F26B43"/>
          </p15:clr>
        </p15:guide>
        <p15:guide id="8" pos="3250" userDrawn="1">
          <p15:clr>
            <a:srgbClr val="F26B43"/>
          </p15:clr>
        </p15:guide>
        <p15:guide id="9" pos="343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7375" y="760413"/>
            <a:ext cx="4568825" cy="257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8D705-F97E-4339-BBE3-053A597759C7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525260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525260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9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7375" y="760413"/>
            <a:ext cx="4568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/>
              <a:t>dm drogerie markt România se remarcă prin performanțe remarcabile și inovații strategice, răsplătind fidelitatea clienților săi.
Original Content:
dm drogerie markt România: Performanțe remarcabile, inovații strategice și răsplătirea fidelității clienților
sau
Fidelitatea clienților, fundamentul performanțelor și inovațiilor la dm drogerie markt România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8D705-F97E-4339-BBE3-053A597759C7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73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7375" y="760413"/>
            <a:ext cx="4568825" cy="257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8D705-F97E-4339-BBE3-053A597759C7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srgbClr val="525260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525260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9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7375" y="760413"/>
            <a:ext cx="4568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/>
              <a:t>dm drogerie markt România a încheiat anul financiar 2023-2024 cu o cifră de afaceri de 1.770.743.025 lei, marcând o creștere de 35.35% față de anul precedent.
Original Content:
dm drogerie markt marchează finalul de an financiar cu o creștere de peste 35% față de anul precedent
dm drogerie markt România a închis anul financiar 2023 - 2024 la data de 30 septembrie, cu o cifră de afaceri de 1.770.743.025 lei, marcând o creștere impresionantă de 35.35% față de anul anterior, continuând trendul de creștere. 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8D705-F97E-4339-BBE3-053A597759C7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142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7375" y="760413"/>
            <a:ext cx="4568825" cy="2570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latin typeface="DM Office" panose="02000500000000020000" pitchFamily="2" charset="0"/>
              </a:rPr>
              <a:t>Ivana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ro-RO" sz="1000" dirty="0">
                <a:latin typeface="DM Office" panose="02000500000000020000" pitchFamily="2" charset="0"/>
              </a:rPr>
              <a:t>Investitii (</a:t>
            </a:r>
            <a:r>
              <a:rPr lang="en-US" sz="1000" dirty="0">
                <a:latin typeface="DM Office" panose="02000500000000020000" pitchFamily="2" charset="0"/>
              </a:rPr>
              <a:t>45</a:t>
            </a:r>
            <a:r>
              <a:rPr lang="ro-RO" sz="1000" dirty="0">
                <a:latin typeface="DM Office" panose="02000500000000020000" pitchFamily="2" charset="0"/>
              </a:rPr>
              <a:t> mil. lei în AF 21-22)</a:t>
            </a:r>
            <a:endParaRPr lang="en-US" sz="1000" dirty="0">
              <a:latin typeface="DM Office" panose="02000500000000020000" pitchFamily="2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8D705-F97E-4339-BBE3-053A597759C7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99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336A8E7-B647-4C23-8E32-D2496D27A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6361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228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0572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5" y="40957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C58DB39-0BF5-4839-8B33-0928773AA51B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F634CEF-4210-46F6-8D1A-D8E8D585005E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4A9A83AA-8E09-43D2-9A45-ECE95C53D878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E99415C-3A26-4BF8-81AE-A9E70F67588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E5883BB-368F-4C80-9DD8-A8ADFEA56BC5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56AF6327-6BE9-4AFC-B5A0-9C7E70DA94B1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AA21A14C-E93B-4B03-B263-1578BA3C49DF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58737E00-00D4-4B0D-B247-416795B3FBC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AE086E49-CC9F-4AF2-BB92-FF67B8F1EE2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4302125"/>
            <a:ext cx="7921626" cy="146685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620713"/>
            <a:ext cx="7921626" cy="3681413"/>
          </a:xfrm>
        </p:spPr>
        <p:txBody>
          <a:bodyPr anchor="b" anchorCtr="0"/>
          <a:lstStyle>
            <a:lvl1pPr>
              <a:defRPr sz="5400">
                <a:solidFill>
                  <a:schemeClr val="bg1"/>
                </a:solidFill>
              </a:defRPr>
            </a:lvl1pPr>
            <a:lvl2pPr>
              <a:defRPr sz="5400">
                <a:solidFill>
                  <a:schemeClr val="bg1"/>
                </a:solidFill>
              </a:defRPr>
            </a:lvl2pPr>
            <a:lvl3pPr>
              <a:defRPr sz="5400">
                <a:solidFill>
                  <a:schemeClr val="bg1"/>
                </a:solidFill>
              </a:defRPr>
            </a:lvl3pPr>
            <a:lvl4pPr>
              <a:defRPr sz="5400">
                <a:solidFill>
                  <a:schemeClr val="bg1"/>
                </a:solidFill>
              </a:defRPr>
            </a:lvl4pPr>
            <a:lvl5pPr>
              <a:defRPr sz="5400">
                <a:solidFill>
                  <a:schemeClr val="bg1"/>
                </a:solidFill>
              </a:defRPr>
            </a:lvl5pPr>
            <a:lvl6pPr>
              <a:defRPr sz="5400">
                <a:solidFill>
                  <a:schemeClr val="bg1"/>
                </a:solidFill>
              </a:defRPr>
            </a:lvl6pPr>
            <a:lvl7pPr>
              <a:defRPr sz="5400">
                <a:solidFill>
                  <a:schemeClr val="bg1"/>
                </a:solidFill>
              </a:defRPr>
            </a:lvl7pPr>
            <a:lvl8pPr>
              <a:defRPr sz="5400">
                <a:solidFill>
                  <a:schemeClr val="bg1"/>
                </a:solidFill>
              </a:defRPr>
            </a:lvl8pPr>
            <a:lvl9pPr>
              <a:defRPr sz="5400">
                <a:solidFill>
                  <a:schemeClr val="bg1"/>
                </a:solidFill>
              </a:defRPr>
            </a:lvl9pPr>
          </a:lstStyle>
          <a:p>
            <a:pPr lvl="0" defTabSz="431869">
              <a:lnSpc>
                <a:spcPct val="90000"/>
              </a:lnSpc>
            </a:pPr>
            <a:r>
              <a:rPr lang="de-DE" dirty="0"/>
              <a:t>Hier kann ein mehrzeiliger Titel der Präsentation stehen.</a:t>
            </a:r>
            <a:endParaRPr lang="de-DE" sz="5400" b="1" dirty="0">
              <a:latin typeface="DM Office" panose="02000500000000020000" pitchFamily="2" charset="0"/>
              <a:cs typeface="American Captain 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6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5163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2DE99DEE-06DA-47C8-BFD7-CB6E7C7E0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77288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A376A2-8FF7-4016-A85D-77B9590220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DB4E27BA-96C6-4944-AF8A-77E4AE1F94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134B055-C545-43EB-80CC-6315389082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9DF6760-95E4-4DB5-9C16-57E9EE82A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73D75A02-7AEA-4046-A512-F5CE10F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6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77290" y="298139"/>
            <a:ext cx="5040000" cy="5470836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4F1689D-5D26-44CE-A320-35C35D3D0E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99E9F6D1-8A28-4398-A94D-46A86A3423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2EC0A6DD-1CC2-409B-B8B5-7774E0F2F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920CDAA7-5EC7-4651-B3C8-D803D0DC3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DCE4AC7-DA12-4512-B141-5B69C0E7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6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74711" y="1881188"/>
            <a:ext cx="5041901" cy="4211637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681C0BB-9A6C-43A8-9B37-B7267BAA8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FDF32F7-679D-489D-ADE2-4578A5B4C0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86D74FB-50A4-479D-B5F7-A463FF694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2204C215-D43D-4939-84D4-641FE255F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AC2EF73C-3E0C-4C78-80B3-23D6C607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93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5916613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F8A172CC-0836-47EF-990B-A28935DB5F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164C202A-94CE-4F9A-A910-FCD47ABEE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C0E3A69-5D6C-44F0-9FDC-DFAB2E7C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30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2893FBC-7C21-4AD9-B2E5-7C666C638D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6B34270-8AA5-4F6C-AE2E-B7B8611970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3428999"/>
            <a:ext cx="5916613" cy="342900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60AEF94B-8E04-4E5B-AFC7-4D427FF80D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229911B2-836B-4BBB-9E5E-BFB76C4A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27BAE873-E05D-460B-8FA0-308193FC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22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7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1" y="3428999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1730AEFE-9891-4815-B031-AB2FB87128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9EED6C59-E0DE-418C-AEE7-6B9AA3DD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848CA8EA-2E4B-4F9B-B4F4-8787A63F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40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8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428999"/>
            <a:ext cx="3395664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E5BABF7-FDBB-4C8E-BBC5-DD0C15E24C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95664" y="3428999"/>
            <a:ext cx="252094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47DEFB54-5D9C-42E2-B069-5D07FFA47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1" name="Titel 30">
            <a:extLst>
              <a:ext uri="{FF2B5EF4-FFF2-40B4-BE49-F238E27FC236}">
                <a16:creationId xmlns:a16="http://schemas.microsoft.com/office/drawing/2014/main" id="{266271EC-D5B6-4CCB-9B2A-C001A56CF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5144CC77-C952-40A2-A67A-D4662D6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5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4681B0-5E37-4804-9161-508949858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3" y="298139"/>
            <a:ext cx="5041900" cy="655986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747CAAA-096E-402A-BC92-BCD9D876AB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69143893-3FB9-47FB-BB32-B9A06E232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4F2F046-DD68-4FA1-9FBB-0A0E245A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54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79516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295A30-0FFB-4F13-A41A-3D0BAD8AE8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B28ED46-F550-4C11-BE2F-13C852B88F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2285F2E2-C444-4720-B17A-8762B797D6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84029D2-0C90-421D-8B7C-A9229E0C4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954B917C-C8A9-45F3-869E-C444F4C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4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77063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A12CDBE-882F-468A-8770-940D3E4530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077290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7063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A12A4793-D4A7-4E90-9654-1192CBBFC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077290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A93628-F307-4E30-893D-13489488FB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E4A78516-8BCF-41FA-8BD0-C763C0AD95B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A6FB1271-9B5C-4BE5-B882-269A102971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0" name="Titel 30">
            <a:extLst>
              <a:ext uri="{FF2B5EF4-FFF2-40B4-BE49-F238E27FC236}">
                <a16:creationId xmlns:a16="http://schemas.microsoft.com/office/drawing/2014/main" id="{FF863CEC-4B97-4BE6-A45D-2F2E61605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8AA49F7E-034A-497B-9464-A32FBF41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160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5EF9E94-CA08-45A2-B1C1-C1997CCA3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Titel 30">
            <a:extLst>
              <a:ext uri="{FF2B5EF4-FFF2-40B4-BE49-F238E27FC236}">
                <a16:creationId xmlns:a16="http://schemas.microsoft.com/office/drawing/2014/main" id="{7D25882B-0644-4440-9447-4168F8FD4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436A506-7751-4BBD-B3C6-6B5BC150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4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77290" y="298139"/>
            <a:ext cx="5040000" cy="5470836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4F1689D-5D26-44CE-A320-35C35D3D0E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99E9F6D1-8A28-4398-A94D-46A86A3423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2EC0A6DD-1CC2-409B-B8B5-7774E0F2F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920CDAA7-5EC7-4651-B3C8-D803D0DC3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DCE4AC7-DA12-4512-B141-5B69C0E7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82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arbfläch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5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Farbfläch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3AFDC994-162A-40CC-9B2E-AD047D886EF4}"/>
              </a:ext>
            </a:extLst>
          </p:cNvPr>
          <p:cNvSpPr/>
          <p:nvPr userDrawn="1"/>
        </p:nvSpPr>
        <p:spPr bwMode="gray">
          <a:xfrm>
            <a:off x="0" y="-1"/>
            <a:ext cx="12192000" cy="3802822"/>
          </a:xfrm>
          <a:custGeom>
            <a:avLst/>
            <a:gdLst>
              <a:gd name="connsiteX0" fmla="*/ 0 w 12192000"/>
              <a:gd name="connsiteY0" fmla="*/ 0 h 3802822"/>
              <a:gd name="connsiteX1" fmla="*/ 12192000 w 12192000"/>
              <a:gd name="connsiteY1" fmla="*/ 0 h 3802822"/>
              <a:gd name="connsiteX2" fmla="*/ 12192000 w 12192000"/>
              <a:gd name="connsiteY2" fmla="*/ 3108988 h 3802822"/>
              <a:gd name="connsiteX3" fmla="*/ 12032015 w 12192000"/>
              <a:gd name="connsiteY3" fmla="*/ 3107661 h 3802822"/>
              <a:gd name="connsiteX4" fmla="*/ 6708138 w 12192000"/>
              <a:gd name="connsiteY4" fmla="*/ 3795334 h 3802822"/>
              <a:gd name="connsiteX5" fmla="*/ 2373628 w 12192000"/>
              <a:gd name="connsiteY5" fmla="*/ 3481009 h 3802822"/>
              <a:gd name="connsiteX6" fmla="*/ 379726 w 12192000"/>
              <a:gd name="connsiteY6" fmla="*/ 3535034 h 3802822"/>
              <a:gd name="connsiteX7" fmla="*/ 0 w 12192000"/>
              <a:gd name="connsiteY7" fmla="*/ 3571909 h 3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02822">
                <a:moveTo>
                  <a:pt x="0" y="0"/>
                </a:moveTo>
                <a:lnTo>
                  <a:pt x="12192000" y="0"/>
                </a:lnTo>
                <a:lnTo>
                  <a:pt x="12192000" y="3108988"/>
                </a:lnTo>
                <a:lnTo>
                  <a:pt x="12032015" y="3107661"/>
                </a:lnTo>
                <a:cubicBezTo>
                  <a:pt x="10810332" y="3137886"/>
                  <a:pt x="8252546" y="3737292"/>
                  <a:pt x="6708138" y="3795334"/>
                </a:cubicBezTo>
                <a:cubicBezTo>
                  <a:pt x="5060769" y="3857246"/>
                  <a:pt x="3515464" y="3515934"/>
                  <a:pt x="2373628" y="3481009"/>
                </a:cubicBezTo>
                <a:cubicBezTo>
                  <a:pt x="1517251" y="3454815"/>
                  <a:pt x="916531" y="3487558"/>
                  <a:pt x="379726" y="3535034"/>
                </a:cubicBezTo>
                <a:lnTo>
                  <a:pt x="0" y="3571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EF03CF-FC00-4362-B9EC-E608B01E8E0C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3607202"/>
            <a:ext cx="12193996" cy="3250799"/>
          </a:xfrm>
          <a:custGeom>
            <a:avLst/>
            <a:gdLst>
              <a:gd name="connsiteX0" fmla="*/ 12193996 w 12193996"/>
              <a:gd name="connsiteY0" fmla="*/ 0 h 3250799"/>
              <a:gd name="connsiteX1" fmla="*/ 11543120 w 12193996"/>
              <a:gd name="connsiteY1" fmla="*/ 135938 h 3250799"/>
              <a:gd name="connsiteX2" fmla="*/ 146551 w 12193996"/>
              <a:gd name="connsiteY2" fmla="*/ 2393443 h 3250799"/>
              <a:gd name="connsiteX3" fmla="*/ 0 w 12193996"/>
              <a:gd name="connsiteY3" fmla="*/ 2411303 h 3250799"/>
              <a:gd name="connsiteX4" fmla="*/ 0 w 12193996"/>
              <a:gd name="connsiteY4" fmla="*/ 3250799 h 3250799"/>
              <a:gd name="connsiteX5" fmla="*/ 12193996 w 12193996"/>
              <a:gd name="connsiteY5" fmla="*/ 3250799 h 325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96" h="325079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F7E0A44-7958-43DE-98C4-8697BE9E54F0}"/>
              </a:ext>
            </a:extLst>
          </p:cNvPr>
          <p:cNvSpPr>
            <a:spLocks/>
          </p:cNvSpPr>
          <p:nvPr userDrawn="1"/>
        </p:nvSpPr>
        <p:spPr bwMode="gray">
          <a:xfrm>
            <a:off x="0" y="3107660"/>
            <a:ext cx="12192000" cy="3750340"/>
          </a:xfrm>
          <a:custGeom>
            <a:avLst/>
            <a:gdLst>
              <a:gd name="connsiteX0" fmla="*/ 12032015 w 12192000"/>
              <a:gd name="connsiteY0" fmla="*/ 0 h 3750340"/>
              <a:gd name="connsiteX1" fmla="*/ 12192000 w 12192000"/>
              <a:gd name="connsiteY1" fmla="*/ 1327 h 3750340"/>
              <a:gd name="connsiteX2" fmla="*/ 12192000 w 12192000"/>
              <a:gd name="connsiteY2" fmla="*/ 3750340 h 3750340"/>
              <a:gd name="connsiteX3" fmla="*/ 0 w 12192000"/>
              <a:gd name="connsiteY3" fmla="*/ 3750340 h 3750340"/>
              <a:gd name="connsiteX4" fmla="*/ 0 w 12192000"/>
              <a:gd name="connsiteY4" fmla="*/ 2428882 h 3750340"/>
              <a:gd name="connsiteX5" fmla="*/ 103911 w 12192000"/>
              <a:gd name="connsiteY5" fmla="*/ 2410771 h 3750340"/>
              <a:gd name="connsiteX6" fmla="*/ 5990869 w 12192000"/>
              <a:gd name="connsiteY6" fmla="*/ 823593 h 3750340"/>
              <a:gd name="connsiteX7" fmla="*/ 6388679 w 12192000"/>
              <a:gd name="connsiteY7" fmla="*/ 694677 h 3750340"/>
              <a:gd name="connsiteX8" fmla="*/ 6400526 w 12192000"/>
              <a:gd name="connsiteY8" fmla="*/ 694730 h 3750340"/>
              <a:gd name="connsiteX9" fmla="*/ 6708138 w 12192000"/>
              <a:gd name="connsiteY9" fmla="*/ 687673 h 3750340"/>
              <a:gd name="connsiteX10" fmla="*/ 12032015 w 12192000"/>
              <a:gd name="connsiteY10" fmla="*/ 0 h 37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50340">
                <a:moveTo>
                  <a:pt x="12032015" y="0"/>
                </a:moveTo>
                <a:lnTo>
                  <a:pt x="12192000" y="1327"/>
                </a:lnTo>
                <a:lnTo>
                  <a:pt x="12192000" y="3750340"/>
                </a:lnTo>
                <a:lnTo>
                  <a:pt x="0" y="3750340"/>
                </a:lnTo>
                <a:lnTo>
                  <a:pt x="0" y="2428882"/>
                </a:lnTo>
                <a:lnTo>
                  <a:pt x="103911" y="2410771"/>
                </a:lnTo>
                <a:cubicBezTo>
                  <a:pt x="2223237" y="2018007"/>
                  <a:pt x="4201150" y="1401931"/>
                  <a:pt x="5990869" y="823593"/>
                </a:cubicBezTo>
                <a:lnTo>
                  <a:pt x="6388679" y="694677"/>
                </a:lnTo>
                <a:lnTo>
                  <a:pt x="6400526" y="694730"/>
                </a:lnTo>
                <a:cubicBezTo>
                  <a:pt x="6502616" y="693837"/>
                  <a:pt x="6605178" y="691543"/>
                  <a:pt x="6708138" y="687673"/>
                </a:cubicBezTo>
                <a:cubicBezTo>
                  <a:pt x="8252546" y="629631"/>
                  <a:pt x="10810332" y="30225"/>
                  <a:pt x="120320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39D3004-EBC3-495C-8DDC-D08DC2A051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235074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6537AD2-640F-4BED-9A5F-6D9B24F4F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06512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5AAC3AC-9836-404D-A35B-31276235E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0775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6637883-AF84-44B2-AB5E-332EDF753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50820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3271C6-6F6E-4109-8E96-34D8611E8CE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71C013D-920B-452B-B2FE-CF6CF9EF57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F39F6A2-C12F-4459-BB6C-DF1ED0CE13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black">
          <a:xfrm>
            <a:off x="483750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550CEB40-D4BF-4667-84CA-04B6D2FFAD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black">
          <a:xfrm>
            <a:off x="843795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692A00AA-17BC-46BF-ADDD-9DDCF5CCE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2" name="Titel 30">
            <a:extLst>
              <a:ext uri="{FF2B5EF4-FFF2-40B4-BE49-F238E27FC236}">
                <a16:creationId xmlns:a16="http://schemas.microsoft.com/office/drawing/2014/main" id="{154AF1E6-3154-46A4-976A-93ACDF4C3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65385E34-C6E2-44A6-A601-4E0B68B8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26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/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874712" y="5119685"/>
            <a:ext cx="5040000" cy="64929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Name des Sprechers / der Sprecherin / Zusatzinformation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EC8A24-75E9-47E1-97B5-590967276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554480"/>
            <a:ext cx="10082213" cy="3565205"/>
          </a:xfrm>
        </p:spPr>
        <p:txBody>
          <a:bodyPr tIns="0"/>
          <a:lstStyle>
            <a:lvl1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6pPr>
            <a:lvl7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7pPr>
            <a:lvl8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8pPr>
            <a:lvl9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9pPr>
          </a:lstStyle>
          <a:p>
            <a:pPr defTabSz="86401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Hier ist genug Platz für eine mehrzeilige Kernaussage oder auch für ein aussagekräftiges Zitat.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335812-C46E-4BC0-8992-7E82080B2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B5CC311-D2CD-4848-92EC-21C6C71ED4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D9BFBB2-2BF5-408B-BD54-11488B66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266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uf Farb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04CA2E-A3E3-4305-A596-05CCBDC1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E837EAE-006C-40DB-A44A-DC52F4E3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124D5F8-FF54-4145-A95A-8B14B6BB5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621989"/>
            <a:ext cx="104400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sz="28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1380A8F-823F-46A6-B270-44341F793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734E04FC-39FB-4BE3-ABAF-4E956753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4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A1BCFD-CDD3-4E64-8FC7-01144773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8EB9BB-4529-4DDE-AECA-86CC8F25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1611E5AE-569B-4AAD-9D13-58DEB13FF2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1" name="Titel 30">
            <a:extLst>
              <a:ext uri="{FF2B5EF4-FFF2-40B4-BE49-F238E27FC236}">
                <a16:creationId xmlns:a16="http://schemas.microsoft.com/office/drawing/2014/main" id="{844D177C-B16F-4A64-9D79-3B4D2A85A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6DD6F6E-D71F-4282-91C6-EABE3DEC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3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2C1BDCD-2B04-4B7F-834D-B73E37BE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20C031CC-B3C8-465A-A3AF-EABD00D9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1AD5C12-9EE4-4AC9-9FAB-E1A40F00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92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5F22AEB-7249-47DF-AFAB-E2C16DD2920F}"/>
              </a:ext>
            </a:extLst>
          </p:cNvPr>
          <p:cNvSpPr>
            <a:spLocks/>
          </p:cNvSpPr>
          <p:nvPr userDrawn="1"/>
        </p:nvSpPr>
        <p:spPr bwMode="gray">
          <a:xfrm>
            <a:off x="6996112" y="298140"/>
            <a:ext cx="4321176" cy="54708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Platzieren Sie hier das </a:t>
            </a:r>
            <a:br>
              <a:rPr lang="de-DE" sz="1400" dirty="0"/>
            </a:br>
            <a:r>
              <a:rPr lang="de-DE" sz="1400" dirty="0"/>
              <a:t>OBS-Livebild des Sprechers / </a:t>
            </a:r>
            <a:br>
              <a:rPr lang="de-DE" sz="1400" dirty="0"/>
            </a:br>
            <a:r>
              <a:rPr lang="de-DE" sz="1400" dirty="0"/>
              <a:t>der Sprecherin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 sz="1600"/>
            </a:lvl1pPr>
            <a:lvl2pPr marL="216000" indent="-216000">
              <a:defRPr sz="1600"/>
            </a:lvl2pPr>
            <a:lvl3pPr marL="432000" indent="-216000">
              <a:defRPr sz="1600"/>
            </a:lvl3pPr>
            <a:lvl4pPr marL="216000" indent="-216000">
              <a:defRPr sz="1600"/>
            </a:lvl4pPr>
            <a:lvl5pPr marL="432000" indent="-2160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3FFC9-CA3D-4CA6-83E1-D7B32D08B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621989"/>
            <a:ext cx="5041901" cy="936000"/>
          </a:xfrm>
        </p:spPr>
        <p:txBody>
          <a:bodyPr tIns="180000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 sz="32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8A3D8823-1EED-4677-8C5F-ED91F836AD71}"/>
              </a:ext>
            </a:extLst>
          </p:cNvPr>
          <p:cNvSpPr/>
          <p:nvPr userDrawn="1"/>
        </p:nvSpPr>
        <p:spPr bwMode="gray">
          <a:xfrm>
            <a:off x="6996112" y="5018370"/>
            <a:ext cx="2879725" cy="588605"/>
          </a:xfrm>
          <a:custGeom>
            <a:avLst/>
            <a:gdLst>
              <a:gd name="connsiteX0" fmla="*/ 0 w 2879725"/>
              <a:gd name="connsiteY0" fmla="*/ 0 h 588605"/>
              <a:gd name="connsiteX1" fmla="*/ 2825029 w 2879725"/>
              <a:gd name="connsiteY1" fmla="*/ 0 h 588605"/>
              <a:gd name="connsiteX2" fmla="*/ 2879725 w 2879725"/>
              <a:gd name="connsiteY2" fmla="*/ 69832 h 588605"/>
              <a:gd name="connsiteX3" fmla="*/ 2879725 w 2879725"/>
              <a:gd name="connsiteY3" fmla="*/ 518773 h 588605"/>
              <a:gd name="connsiteX4" fmla="*/ 2825029 w 2879725"/>
              <a:gd name="connsiteY4" fmla="*/ 588605 h 588605"/>
              <a:gd name="connsiteX5" fmla="*/ 0 w 2879725"/>
              <a:gd name="connsiteY5" fmla="*/ 588605 h 58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588605">
                <a:moveTo>
                  <a:pt x="0" y="0"/>
                </a:moveTo>
                <a:lnTo>
                  <a:pt x="2825029" y="0"/>
                </a:lnTo>
                <a:cubicBezTo>
                  <a:pt x="2855237" y="0"/>
                  <a:pt x="2879725" y="31265"/>
                  <a:pt x="2879725" y="69832"/>
                </a:cubicBezTo>
                <a:lnTo>
                  <a:pt x="2879725" y="518773"/>
                </a:lnTo>
                <a:cubicBezTo>
                  <a:pt x="2879725" y="557340"/>
                  <a:pt x="2855237" y="588605"/>
                  <a:pt x="2825029" y="588605"/>
                </a:cubicBezTo>
                <a:lnTo>
                  <a:pt x="0" y="588605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Hier ist die Position für </a:t>
            </a:r>
            <a:br>
              <a:rPr lang="de-DE" sz="1400" dirty="0"/>
            </a:br>
            <a:r>
              <a:rPr lang="de-DE" sz="1400" dirty="0"/>
              <a:t>die Sprecherbauchbinde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00D8DCC-BD7D-4F0E-AE15-B5AE49D8F9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1096B5-342A-4082-BB44-3025689BA3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4E8C26-5604-41CF-9482-1E537E165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D6E23C50-D981-4614-B3B7-8C035F5F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40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68A36AB-A1FD-4845-B8F6-4A6DEB8BAA11}"/>
              </a:ext>
            </a:extLst>
          </p:cNvPr>
          <p:cNvGrpSpPr/>
          <p:nvPr userDrawn="1"/>
        </p:nvGrpSpPr>
        <p:grpSpPr>
          <a:xfrm>
            <a:off x="7635797" y="1015841"/>
            <a:ext cx="3254187" cy="5121503"/>
            <a:chOff x="7635797" y="1015841"/>
            <a:chExt cx="3254187" cy="512150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1DB2CDD9-3AEA-45E8-B46E-48B162FA97A7}"/>
                </a:ext>
              </a:extLst>
            </p:cNvPr>
            <p:cNvSpPr/>
            <p:nvPr userDrawn="1"/>
          </p:nvSpPr>
          <p:spPr bwMode="gray">
            <a:xfrm>
              <a:off x="8267700" y="1196182"/>
              <a:ext cx="1958975" cy="4238624"/>
            </a:xfrm>
            <a:prstGeom prst="roundRect">
              <a:avLst>
                <a:gd name="adj" fmla="val 10022"/>
              </a:avLst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indent="-180000" algn="l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de-DE" sz="1400" dirty="0" err="1"/>
            </a:p>
          </p:txBody>
        </p:sp>
        <p:pic>
          <p:nvPicPr>
            <p:cNvPr id="20" name="Picture 22" descr="A picture containing monitor, sign, sitting, bus&#10;&#10;Description automatically generated">
              <a:extLst>
                <a:ext uri="{FF2B5EF4-FFF2-40B4-BE49-F238E27FC236}">
                  <a16:creationId xmlns:a16="http://schemas.microsoft.com/office/drawing/2014/main" id="{ED364843-539B-429A-B640-FA0294504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635797" y="1015841"/>
              <a:ext cx="3254187" cy="5121503"/>
            </a:xfrm>
            <a:prstGeom prst="rect">
              <a:avLst/>
            </a:prstGeom>
          </p:spPr>
        </p:pic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299C7D6-F09B-4A20-8C49-6987A763EF93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 bwMode="gray">
          <a:xfrm>
            <a:off x="8267700" y="1196182"/>
            <a:ext cx="1958975" cy="4238624"/>
          </a:xfrm>
          <a:custGeom>
            <a:avLst/>
            <a:gdLst>
              <a:gd name="connsiteX0" fmla="*/ 196328 w 1958975"/>
              <a:gd name="connsiteY0" fmla="*/ 0 h 4238624"/>
              <a:gd name="connsiteX1" fmla="*/ 1762647 w 1958975"/>
              <a:gd name="connsiteY1" fmla="*/ 0 h 4238624"/>
              <a:gd name="connsiteX2" fmla="*/ 1958975 w 1958975"/>
              <a:gd name="connsiteY2" fmla="*/ 196328 h 4238624"/>
              <a:gd name="connsiteX3" fmla="*/ 1958975 w 1958975"/>
              <a:gd name="connsiteY3" fmla="*/ 4042296 h 4238624"/>
              <a:gd name="connsiteX4" fmla="*/ 1762647 w 1958975"/>
              <a:gd name="connsiteY4" fmla="*/ 4238624 h 4238624"/>
              <a:gd name="connsiteX5" fmla="*/ 196328 w 1958975"/>
              <a:gd name="connsiteY5" fmla="*/ 4238624 h 4238624"/>
              <a:gd name="connsiteX6" fmla="*/ 0 w 1958975"/>
              <a:gd name="connsiteY6" fmla="*/ 4042296 h 4238624"/>
              <a:gd name="connsiteX7" fmla="*/ 0 w 1958975"/>
              <a:gd name="connsiteY7" fmla="*/ 196328 h 4238624"/>
              <a:gd name="connsiteX8" fmla="*/ 196328 w 1958975"/>
              <a:gd name="connsiteY8" fmla="*/ 0 h 423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975" h="4238624">
                <a:moveTo>
                  <a:pt x="196328" y="0"/>
                </a:moveTo>
                <a:lnTo>
                  <a:pt x="1762647" y="0"/>
                </a:lnTo>
                <a:cubicBezTo>
                  <a:pt x="1871076" y="0"/>
                  <a:pt x="1958975" y="87899"/>
                  <a:pt x="1958975" y="196328"/>
                </a:cubicBezTo>
                <a:lnTo>
                  <a:pt x="1958975" y="4042296"/>
                </a:lnTo>
                <a:cubicBezTo>
                  <a:pt x="1958975" y="4150725"/>
                  <a:pt x="1871076" y="4238624"/>
                  <a:pt x="1762647" y="4238624"/>
                </a:cubicBezTo>
                <a:lnTo>
                  <a:pt x="196328" y="4238624"/>
                </a:lnTo>
                <a:cubicBezTo>
                  <a:pt x="87899" y="4238624"/>
                  <a:pt x="0" y="4150725"/>
                  <a:pt x="0" y="4042296"/>
                </a:cubicBezTo>
                <a:lnTo>
                  <a:pt x="0" y="196328"/>
                </a:lnTo>
                <a:cubicBezTo>
                  <a:pt x="0" y="87899"/>
                  <a:pt x="87899" y="0"/>
                  <a:pt x="1963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4085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1676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621989"/>
            <a:ext cx="3241676" cy="936000"/>
          </a:xfrm>
        </p:spPr>
        <p:txBody>
          <a:bodyPr/>
          <a:lstStyle/>
          <a:p>
            <a:r>
              <a:rPr lang="de-DE" dirty="0"/>
              <a:t>Hier kann eine kurze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B31DC3-01CD-4D8E-8687-DB738068F9BB}"/>
              </a:ext>
            </a:extLst>
          </p:cNvPr>
          <p:cNvGrpSpPr/>
          <p:nvPr userDrawn="1"/>
        </p:nvGrpSpPr>
        <p:grpSpPr>
          <a:xfrm>
            <a:off x="4393885" y="1069064"/>
            <a:ext cx="7614759" cy="4632553"/>
            <a:chOff x="4393885" y="1069064"/>
            <a:chExt cx="7614759" cy="4632553"/>
          </a:xfrm>
        </p:grpSpPr>
        <p:sp>
          <p:nvSpPr>
            <p:cNvPr id="26" name="Grafik 13">
              <a:extLst>
                <a:ext uri="{FF2B5EF4-FFF2-40B4-BE49-F238E27FC236}">
                  <a16:creationId xmlns:a16="http://schemas.microsoft.com/office/drawing/2014/main" id="{93E6DEAC-DCB7-4FB4-948A-DFF8D404C60C}"/>
                </a:ext>
              </a:extLst>
            </p:cNvPr>
            <p:cNvSpPr/>
            <p:nvPr userDrawn="1"/>
          </p:nvSpPr>
          <p:spPr>
            <a:xfrm>
              <a:off x="5031103" y="1097533"/>
              <a:ext cx="6330318" cy="4082908"/>
            </a:xfrm>
            <a:custGeom>
              <a:avLst/>
              <a:gdLst>
                <a:gd name="connsiteX0" fmla="*/ 5093912 w 5094064"/>
                <a:gd name="connsiteY0" fmla="*/ 3285450 h 3285553"/>
                <a:gd name="connsiteX1" fmla="*/ 5070291 w 5094064"/>
                <a:gd name="connsiteY1" fmla="*/ 146867 h 3285553"/>
                <a:gd name="connsiteX2" fmla="*/ 4924653 w 5094064"/>
                <a:gd name="connsiteY2" fmla="*/ -104 h 3285553"/>
                <a:gd name="connsiteX3" fmla="*/ 165963 w 5094064"/>
                <a:gd name="connsiteY3" fmla="*/ -104 h 3285553"/>
                <a:gd name="connsiteX4" fmla="*/ 24136 w 5094064"/>
                <a:gd name="connsiteY4" fmla="*/ 134104 h 3285553"/>
                <a:gd name="connsiteX5" fmla="*/ -153 w 5094064"/>
                <a:gd name="connsiteY5" fmla="*/ 3285450 h 32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64" h="3285553">
                  <a:moveTo>
                    <a:pt x="5093912" y="3285450"/>
                  </a:moveTo>
                  <a:cubicBezTo>
                    <a:pt x="5093912" y="3285450"/>
                    <a:pt x="5070291" y="203160"/>
                    <a:pt x="5070291" y="146867"/>
                  </a:cubicBezTo>
                  <a:cubicBezTo>
                    <a:pt x="5070291" y="90574"/>
                    <a:pt x="5054669" y="-104"/>
                    <a:pt x="4924653" y="-104"/>
                  </a:cubicBezTo>
                  <a:lnTo>
                    <a:pt x="165963" y="-104"/>
                  </a:lnTo>
                  <a:cubicBezTo>
                    <a:pt x="92049" y="-104"/>
                    <a:pt x="24136" y="41902"/>
                    <a:pt x="24136" y="134104"/>
                  </a:cubicBezTo>
                  <a:cubicBezTo>
                    <a:pt x="24136" y="226306"/>
                    <a:pt x="-153" y="3285450"/>
                    <a:pt x="-153" y="3285450"/>
                  </a:cubicBezTo>
                  <a:close/>
                </a:path>
              </a:pathLst>
            </a:custGeom>
            <a:solidFill>
              <a:srgbClr val="0E0E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27" name="Grafik 26" descr="Ein Bild, das Text, Elektronik, Monitor, drinnen enthält.&#10;&#10;Automatisch generierte Beschreibung">
              <a:extLst>
                <a:ext uri="{FF2B5EF4-FFF2-40B4-BE49-F238E27FC236}">
                  <a16:creationId xmlns:a16="http://schemas.microsoft.com/office/drawing/2014/main" id="{6D91EC37-250B-44E0-ADB6-995AC9C8B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93885" y="1069064"/>
              <a:ext cx="7614759" cy="4632553"/>
            </a:xfrm>
            <a:prstGeom prst="rect">
              <a:avLst/>
            </a:prstGeom>
          </p:spPr>
        </p:pic>
      </p:grp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0B0CB4E0-B426-4435-A73B-2EFC58CAC6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0913" y="1097404"/>
            <a:ext cx="6330319" cy="4082909"/>
          </a:xfrm>
          <a:custGeom>
            <a:avLst/>
            <a:gdLst>
              <a:gd name="connsiteX0" fmla="*/ 206430 w 6330319"/>
              <a:gd name="connsiteY0" fmla="*/ 0 h 4082909"/>
              <a:gd name="connsiteX1" fmla="*/ 6119983 w 6330319"/>
              <a:gd name="connsiteY1" fmla="*/ 0 h 4082909"/>
              <a:gd name="connsiteX2" fmla="*/ 6300965 w 6330319"/>
              <a:gd name="connsiteY2" fmla="*/ 182638 h 4082909"/>
              <a:gd name="connsiteX3" fmla="*/ 6330319 w 6330319"/>
              <a:gd name="connsiteY3" fmla="*/ 4082909 h 4082909"/>
              <a:gd name="connsiteX4" fmla="*/ 0 w 6330319"/>
              <a:gd name="connsiteY4" fmla="*/ 4082909 h 4082909"/>
              <a:gd name="connsiteX5" fmla="*/ 30183 w 6330319"/>
              <a:gd name="connsiteY5" fmla="*/ 166778 h 4082909"/>
              <a:gd name="connsiteX6" fmla="*/ 206430 w 6330319"/>
              <a:gd name="connsiteY6" fmla="*/ 0 h 408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0319" h="4082909">
                <a:moveTo>
                  <a:pt x="206430" y="0"/>
                </a:moveTo>
                <a:lnTo>
                  <a:pt x="6119983" y="0"/>
                </a:lnTo>
                <a:cubicBezTo>
                  <a:pt x="6281553" y="0"/>
                  <a:pt x="6300965" y="112684"/>
                  <a:pt x="6300965" y="182638"/>
                </a:cubicBezTo>
                <a:cubicBezTo>
                  <a:pt x="6300965" y="252593"/>
                  <a:pt x="6330319" y="4082909"/>
                  <a:pt x="6330319" y="4082909"/>
                </a:cubicBezTo>
                <a:lnTo>
                  <a:pt x="0" y="4082909"/>
                </a:lnTo>
                <a:cubicBezTo>
                  <a:pt x="0" y="4082909"/>
                  <a:pt x="30183" y="281356"/>
                  <a:pt x="30183" y="166778"/>
                </a:cubicBezTo>
                <a:cubicBezTo>
                  <a:pt x="30183" y="52200"/>
                  <a:pt x="114578" y="0"/>
                  <a:pt x="2064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19784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8028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dm-Template 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8028" y="40894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6889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3C76510-DFCB-47EC-BE0C-13C2337EDD73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1159746"/>
            <a:ext cx="12191999" cy="5698254"/>
          </a:xfrm>
          <a:custGeom>
            <a:avLst/>
            <a:gdLst>
              <a:gd name="connsiteX0" fmla="*/ 12191999 w 12191999"/>
              <a:gd name="connsiteY0" fmla="*/ 0 h 5698254"/>
              <a:gd name="connsiteX1" fmla="*/ 11543120 w 12191999"/>
              <a:gd name="connsiteY1" fmla="*/ 135521 h 5698254"/>
              <a:gd name="connsiteX2" fmla="*/ 146551 w 12191999"/>
              <a:gd name="connsiteY2" fmla="*/ 2393026 h 5698254"/>
              <a:gd name="connsiteX3" fmla="*/ 0 w 12191999"/>
              <a:gd name="connsiteY3" fmla="*/ 2410886 h 5698254"/>
              <a:gd name="connsiteX4" fmla="*/ 0 w 12191999"/>
              <a:gd name="connsiteY4" fmla="*/ 5698254 h 5698254"/>
              <a:gd name="connsiteX5" fmla="*/ 12191999 w 12191999"/>
              <a:gd name="connsiteY5" fmla="*/ 5698254 h 569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698254">
                <a:moveTo>
                  <a:pt x="12191999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5698254"/>
                </a:lnTo>
                <a:lnTo>
                  <a:pt x="12191999" y="56982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2910DB-D75D-47D4-8707-2E765192CE48}"/>
              </a:ext>
            </a:extLst>
          </p:cNvPr>
          <p:cNvSpPr/>
          <p:nvPr userDrawn="1"/>
        </p:nvSpPr>
        <p:spPr bwMode="gray">
          <a:xfrm>
            <a:off x="0" y="939428"/>
            <a:ext cx="12192000" cy="5918573"/>
          </a:xfrm>
          <a:custGeom>
            <a:avLst/>
            <a:gdLst>
              <a:gd name="connsiteX0" fmla="*/ 9022237 w 12192000"/>
              <a:gd name="connsiteY0" fmla="*/ 20 h 5918573"/>
              <a:gd name="connsiteX1" fmla="*/ 11879037 w 12192000"/>
              <a:gd name="connsiteY1" fmla="*/ 389804 h 5918573"/>
              <a:gd name="connsiteX2" fmla="*/ 12192000 w 12192000"/>
              <a:gd name="connsiteY2" fmla="*/ 485518 h 5918573"/>
              <a:gd name="connsiteX3" fmla="*/ 12192000 w 12192000"/>
              <a:gd name="connsiteY3" fmla="*/ 5918573 h 5918573"/>
              <a:gd name="connsiteX4" fmla="*/ 0 w 12192000"/>
              <a:gd name="connsiteY4" fmla="*/ 5918573 h 5918573"/>
              <a:gd name="connsiteX5" fmla="*/ 0 w 12192000"/>
              <a:gd name="connsiteY5" fmla="*/ 2628838 h 5918573"/>
              <a:gd name="connsiteX6" fmla="*/ 130957 w 12192000"/>
              <a:gd name="connsiteY6" fmla="*/ 2577407 h 5918573"/>
              <a:gd name="connsiteX7" fmla="*/ 4597403 w 12192000"/>
              <a:gd name="connsiteY7" fmla="*/ 1498973 h 5918573"/>
              <a:gd name="connsiteX8" fmla="*/ 8216901 w 12192000"/>
              <a:gd name="connsiteY8" fmla="*/ 38473 h 5918573"/>
              <a:gd name="connsiteX9" fmla="*/ 9022237 w 12192000"/>
              <a:gd name="connsiteY9" fmla="*/ 20 h 59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918573">
                <a:moveTo>
                  <a:pt x="9022237" y="20"/>
                </a:moveTo>
                <a:cubicBezTo>
                  <a:pt x="9929088" y="-1854"/>
                  <a:pt x="10932125" y="126158"/>
                  <a:pt x="11879037" y="389804"/>
                </a:cubicBezTo>
                <a:lnTo>
                  <a:pt x="12192000" y="485518"/>
                </a:lnTo>
                <a:lnTo>
                  <a:pt x="12192000" y="5918573"/>
                </a:lnTo>
                <a:lnTo>
                  <a:pt x="0" y="5918573"/>
                </a:lnTo>
                <a:lnTo>
                  <a:pt x="0" y="2628838"/>
                </a:lnTo>
                <a:lnTo>
                  <a:pt x="130957" y="2577407"/>
                </a:lnTo>
                <a:cubicBezTo>
                  <a:pt x="1244205" y="2178225"/>
                  <a:pt x="3358358" y="1895319"/>
                  <a:pt x="4597403" y="1498973"/>
                </a:cubicBezTo>
                <a:cubicBezTo>
                  <a:pt x="6013452" y="1046006"/>
                  <a:pt x="6849534" y="171823"/>
                  <a:pt x="8216901" y="38473"/>
                </a:cubicBezTo>
                <a:cubicBezTo>
                  <a:pt x="8473281" y="13470"/>
                  <a:pt x="8743206" y="596"/>
                  <a:pt x="9022237" y="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DAB08F-B97B-4132-8536-58EACEC0B428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880E335-2605-4B2E-9E18-A985D918C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AA0B97-CBC8-4C91-ABF1-ADC2C4F329F2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A661520-DB67-4B93-BD51-7CD3D9A72F0C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ACC52D9-75EF-4412-9BE3-F230068D989D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D2EDF748-4334-4C9E-856D-7853FC53A39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79C45489-0EC4-4213-8453-2AAC389C1E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DF2B0AB3-0643-4189-8F7F-BE1A56174AA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00536ED-0A42-4C58-9528-0E8E02F5477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3108464"/>
            <a:ext cx="6842125" cy="2658130"/>
          </a:xfrm>
        </p:spPr>
        <p:txBody>
          <a:bodyPr lIns="0" tIns="270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kann über mehrere Zeilen laufen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1881188"/>
            <a:ext cx="1441450" cy="1227276"/>
          </a:xfrm>
        </p:spPr>
        <p:txBody>
          <a:bodyPr wrap="none" t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0616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74711" y="1881188"/>
            <a:ext cx="5041901" cy="4211637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681C0BB-9A6C-43A8-9B37-B7267BAA8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FDF32F7-679D-489D-ADE2-4578A5B4C0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86D74FB-50A4-479D-B5F7-A463FF694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2204C215-D43D-4939-84D4-641FE255F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AC2EF73C-3E0C-4C78-80B3-23D6C607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61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336A8E7-B647-4C23-8E32-D2496D27A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6361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228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0572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5" y="40957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C58DB39-0BF5-4839-8B33-0928773AA51B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F634CEF-4210-46F6-8D1A-D8E8D585005E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4A9A83AA-8E09-43D2-9A45-ECE95C53D878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E99415C-3A26-4BF8-81AE-A9E70F67588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E5883BB-368F-4C80-9DD8-A8ADFEA56BC5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56AF6327-6BE9-4AFC-B5A0-9C7E70DA94B1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AA21A14C-E93B-4B03-B263-1578BA3C49DF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58737E00-00D4-4B0D-B247-416795B3FBC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AE086E49-CC9F-4AF2-BB92-FF67B8F1EE2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4302125"/>
            <a:ext cx="7921626" cy="146685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620713"/>
            <a:ext cx="7921626" cy="3681413"/>
          </a:xfrm>
        </p:spPr>
        <p:txBody>
          <a:bodyPr anchor="b" anchorCtr="0"/>
          <a:lstStyle>
            <a:lvl1pPr>
              <a:defRPr sz="5400">
                <a:solidFill>
                  <a:schemeClr val="bg1"/>
                </a:solidFill>
              </a:defRPr>
            </a:lvl1pPr>
            <a:lvl2pPr>
              <a:defRPr sz="5400">
                <a:solidFill>
                  <a:schemeClr val="bg1"/>
                </a:solidFill>
              </a:defRPr>
            </a:lvl2pPr>
            <a:lvl3pPr>
              <a:defRPr sz="5400">
                <a:solidFill>
                  <a:schemeClr val="bg1"/>
                </a:solidFill>
              </a:defRPr>
            </a:lvl3pPr>
            <a:lvl4pPr>
              <a:defRPr sz="5400">
                <a:solidFill>
                  <a:schemeClr val="bg1"/>
                </a:solidFill>
              </a:defRPr>
            </a:lvl4pPr>
            <a:lvl5pPr>
              <a:defRPr sz="5400">
                <a:solidFill>
                  <a:schemeClr val="bg1"/>
                </a:solidFill>
              </a:defRPr>
            </a:lvl5pPr>
            <a:lvl6pPr>
              <a:defRPr sz="5400">
                <a:solidFill>
                  <a:schemeClr val="bg1"/>
                </a:solidFill>
              </a:defRPr>
            </a:lvl6pPr>
            <a:lvl7pPr>
              <a:defRPr sz="5400">
                <a:solidFill>
                  <a:schemeClr val="bg1"/>
                </a:solidFill>
              </a:defRPr>
            </a:lvl7pPr>
            <a:lvl8pPr>
              <a:defRPr sz="5400">
                <a:solidFill>
                  <a:schemeClr val="bg1"/>
                </a:solidFill>
              </a:defRPr>
            </a:lvl8pPr>
            <a:lvl9pPr>
              <a:defRPr sz="5400">
                <a:solidFill>
                  <a:schemeClr val="bg1"/>
                </a:solidFill>
              </a:defRPr>
            </a:lvl9pPr>
          </a:lstStyle>
          <a:p>
            <a:pPr lvl="0" defTabSz="431869">
              <a:lnSpc>
                <a:spcPct val="90000"/>
              </a:lnSpc>
            </a:pPr>
            <a:r>
              <a:rPr lang="de-DE" dirty="0"/>
              <a:t>Hier kann ein mehrzeiliger Titel der Präsentation stehen.</a:t>
            </a:r>
            <a:endParaRPr lang="de-DE" sz="5400" b="1" dirty="0">
              <a:latin typeface="DM Office" panose="02000500000000020000" pitchFamily="2" charset="0"/>
              <a:cs typeface="American Captain 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99DB414-6932-4EB0-8D0E-216C6840D181}"/>
              </a:ext>
            </a:extLst>
          </p:cNvPr>
          <p:cNvSpPr/>
          <p:nvPr userDrawn="1"/>
        </p:nvSpPr>
        <p:spPr bwMode="gray">
          <a:xfrm flipH="1">
            <a:off x="-2001" y="-9563"/>
            <a:ext cx="12193996" cy="6867563"/>
          </a:xfrm>
          <a:custGeom>
            <a:avLst/>
            <a:gdLst>
              <a:gd name="connsiteX0" fmla="*/ 1477966 w 12193996"/>
              <a:gd name="connsiteY0" fmla="*/ 0 h 6867563"/>
              <a:gd name="connsiteX1" fmla="*/ 0 w 12193996"/>
              <a:gd name="connsiteY1" fmla="*/ 0 h 6867563"/>
              <a:gd name="connsiteX2" fmla="*/ 0 w 12193996"/>
              <a:gd name="connsiteY2" fmla="*/ 6849849 h 6867563"/>
              <a:gd name="connsiteX3" fmla="*/ 2025 w 12193996"/>
              <a:gd name="connsiteY3" fmla="*/ 6849849 h 6867563"/>
              <a:gd name="connsiteX4" fmla="*/ 2025 w 12193996"/>
              <a:gd name="connsiteY4" fmla="*/ 6867563 h 6867563"/>
              <a:gd name="connsiteX5" fmla="*/ 12193996 w 12193996"/>
              <a:gd name="connsiteY5" fmla="*/ 6867563 h 6867563"/>
              <a:gd name="connsiteX6" fmla="*/ 12193996 w 12193996"/>
              <a:gd name="connsiteY6" fmla="*/ 520763 h 6867563"/>
              <a:gd name="connsiteX7" fmla="*/ 12191490 w 12193996"/>
              <a:gd name="connsiteY7" fmla="*/ 520634 h 6867563"/>
              <a:gd name="connsiteX8" fmla="*/ 7571206 w 12193996"/>
              <a:gd name="connsiteY8" fmla="*/ 2379594 h 6867563"/>
              <a:gd name="connsiteX9" fmla="*/ 1598077 w 12193996"/>
              <a:gd name="connsiteY9" fmla="*/ 35475 h 68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996" h="6867563">
                <a:moveTo>
                  <a:pt x="1477966" y="0"/>
                </a:moveTo>
                <a:lnTo>
                  <a:pt x="0" y="0"/>
                </a:lnTo>
                <a:lnTo>
                  <a:pt x="0" y="6849849"/>
                </a:lnTo>
                <a:lnTo>
                  <a:pt x="2025" y="6849849"/>
                </a:lnTo>
                <a:lnTo>
                  <a:pt x="2025" y="6867563"/>
                </a:lnTo>
                <a:lnTo>
                  <a:pt x="12193996" y="6867563"/>
                </a:lnTo>
                <a:lnTo>
                  <a:pt x="12193996" y="520763"/>
                </a:lnTo>
                <a:lnTo>
                  <a:pt x="12191490" y="520634"/>
                </a:lnTo>
                <a:cubicBezTo>
                  <a:pt x="11068690" y="528551"/>
                  <a:pt x="9238766" y="2499349"/>
                  <a:pt x="7571206" y="2379594"/>
                </a:cubicBezTo>
                <a:cubicBezTo>
                  <a:pt x="5849854" y="2255977"/>
                  <a:pt x="3310274" y="574208"/>
                  <a:pt x="1598077" y="35475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44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4E83FCC-AB53-4B0C-8614-396D0E10EC6E}"/>
              </a:ext>
            </a:extLst>
          </p:cNvPr>
          <p:cNvSpPr/>
          <p:nvPr userDrawn="1"/>
        </p:nvSpPr>
        <p:spPr bwMode="gray">
          <a:xfrm>
            <a:off x="-1996" y="1384804"/>
            <a:ext cx="12193995" cy="5473196"/>
          </a:xfrm>
          <a:custGeom>
            <a:avLst/>
            <a:gdLst>
              <a:gd name="connsiteX0" fmla="*/ 335074 w 12193995"/>
              <a:gd name="connsiteY0" fmla="*/ 1684 h 5319515"/>
              <a:gd name="connsiteX1" fmla="*/ 906472 w 12193995"/>
              <a:gd name="connsiteY1" fmla="*/ 19747 h 5319515"/>
              <a:gd name="connsiteX2" fmla="*/ 7462041 w 12193995"/>
              <a:gd name="connsiteY2" fmla="*/ 1955573 h 5319515"/>
              <a:gd name="connsiteX3" fmla="*/ 12120596 w 12193995"/>
              <a:gd name="connsiteY3" fmla="*/ 518741 h 5319515"/>
              <a:gd name="connsiteX4" fmla="*/ 12193995 w 12193995"/>
              <a:gd name="connsiteY4" fmla="*/ 529859 h 5319515"/>
              <a:gd name="connsiteX5" fmla="*/ 12193995 w 12193995"/>
              <a:gd name="connsiteY5" fmla="*/ 4750788 h 5319515"/>
              <a:gd name="connsiteX6" fmla="*/ 12193995 w 12193995"/>
              <a:gd name="connsiteY6" fmla="*/ 5319515 h 5319515"/>
              <a:gd name="connsiteX7" fmla="*/ 0 w 12193995"/>
              <a:gd name="connsiteY7" fmla="*/ 5319515 h 5319515"/>
              <a:gd name="connsiteX8" fmla="*/ 0 w 12193995"/>
              <a:gd name="connsiteY8" fmla="*/ 24889 h 5319515"/>
              <a:gd name="connsiteX9" fmla="*/ 139117 w 12193995"/>
              <a:gd name="connsiteY9" fmla="*/ 11445 h 5319515"/>
              <a:gd name="connsiteX10" fmla="*/ 335074 w 12193995"/>
              <a:gd name="connsiteY10" fmla="*/ 1684 h 53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3995" h="5319515">
                <a:moveTo>
                  <a:pt x="335074" y="1684"/>
                </a:moveTo>
                <a:cubicBezTo>
                  <a:pt x="513494" y="-3170"/>
                  <a:pt x="703412" y="2357"/>
                  <a:pt x="906472" y="19747"/>
                </a:cubicBezTo>
                <a:cubicBezTo>
                  <a:pt x="2530955" y="158866"/>
                  <a:pt x="5523146" y="1846053"/>
                  <a:pt x="7462041" y="1955573"/>
                </a:cubicBezTo>
                <a:cubicBezTo>
                  <a:pt x="9158574" y="2051403"/>
                  <a:pt x="11025622" y="420363"/>
                  <a:pt x="12120596" y="518741"/>
                </a:cubicBezTo>
                <a:lnTo>
                  <a:pt x="12193995" y="529859"/>
                </a:lnTo>
                <a:lnTo>
                  <a:pt x="12193995" y="4750788"/>
                </a:lnTo>
                <a:lnTo>
                  <a:pt x="12193995" y="5319515"/>
                </a:lnTo>
                <a:lnTo>
                  <a:pt x="0" y="5319515"/>
                </a:lnTo>
                <a:lnTo>
                  <a:pt x="0" y="24889"/>
                </a:lnTo>
                <a:lnTo>
                  <a:pt x="139117" y="11445"/>
                </a:lnTo>
                <a:cubicBezTo>
                  <a:pt x="202877" y="6784"/>
                  <a:pt x="268167" y="3504"/>
                  <a:pt x="335074" y="1684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70000"/>
                </a:srgbClr>
              </a:gs>
              <a:gs pos="0">
                <a:srgbClr val="FEFEFF">
                  <a:alpha val="80000"/>
                </a:srgbClr>
              </a:gs>
              <a:gs pos="100000">
                <a:schemeClr val="accent1">
                  <a:lumMod val="5000"/>
                  <a:lumOff val="95000"/>
                  <a:alpha val="31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770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7" y="40481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355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5C8D62-6906-4A0B-AA28-7C62AD6E782C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3BD730F0-C5CB-4C4E-BE10-28571991E2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681C3CC-8DA5-4587-BC30-37BD70BD1BBB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9EFB254-BFDD-460F-9688-1CF33BA0C11F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1" name="Grafik 7">
                <a:extLst>
                  <a:ext uri="{FF2B5EF4-FFF2-40B4-BE49-F238E27FC236}">
                    <a16:creationId xmlns:a16="http://schemas.microsoft.com/office/drawing/2014/main" id="{8AC5199A-5D43-4639-878A-074A1490E393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2" name="Grafik 7">
                <a:extLst>
                  <a:ext uri="{FF2B5EF4-FFF2-40B4-BE49-F238E27FC236}">
                    <a16:creationId xmlns:a16="http://schemas.microsoft.com/office/drawing/2014/main" id="{FB6B722D-BBB5-4C50-B6DF-979B22B8FCF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65DE90EB-9EE5-473F-9062-68D324EEA6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7174665D-3435-497A-A4EC-DA5A19245DA3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95C378EA-818C-4C1E-ADCE-BA84B3D96DE3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5042415"/>
            <a:ext cx="7921626" cy="105041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3320733"/>
            <a:ext cx="7921626" cy="1721682"/>
          </a:xfrm>
        </p:spPr>
        <p:txBody>
          <a:bodyPr anchor="b" anchorCtr="0"/>
          <a:lstStyle>
            <a:lvl1pPr>
              <a:defRPr sz="5400"/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8" defTabSz="431869">
              <a:lnSpc>
                <a:spcPct val="90000"/>
              </a:lnSpc>
            </a:pPr>
            <a:r>
              <a:rPr lang="de-DE" sz="5400" b="1" dirty="0">
                <a:latin typeface="DM Office" panose="02000500000000020000" pitchFamily="2" charset="0"/>
                <a:cs typeface="American Captain 01" pitchFamily="50" charset="0"/>
              </a:rPr>
              <a:t>Hier kann ein maximal zweizeiliger Titel stehen.</a:t>
            </a:r>
          </a:p>
        </p:txBody>
      </p:sp>
    </p:spTree>
    <p:extLst>
      <p:ext uri="{BB962C8B-B14F-4D97-AF65-F5344CB8AC3E}">
        <p14:creationId xmlns:p14="http://schemas.microsoft.com/office/powerpoint/2010/main" val="13882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8028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8028" y="40894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6889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3C76510-DFCB-47EC-BE0C-13C2337EDD73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1159746"/>
            <a:ext cx="12191999" cy="5698254"/>
          </a:xfrm>
          <a:custGeom>
            <a:avLst/>
            <a:gdLst>
              <a:gd name="connsiteX0" fmla="*/ 12191999 w 12191999"/>
              <a:gd name="connsiteY0" fmla="*/ 0 h 5698254"/>
              <a:gd name="connsiteX1" fmla="*/ 11543120 w 12191999"/>
              <a:gd name="connsiteY1" fmla="*/ 135521 h 5698254"/>
              <a:gd name="connsiteX2" fmla="*/ 146551 w 12191999"/>
              <a:gd name="connsiteY2" fmla="*/ 2393026 h 5698254"/>
              <a:gd name="connsiteX3" fmla="*/ 0 w 12191999"/>
              <a:gd name="connsiteY3" fmla="*/ 2410886 h 5698254"/>
              <a:gd name="connsiteX4" fmla="*/ 0 w 12191999"/>
              <a:gd name="connsiteY4" fmla="*/ 5698254 h 5698254"/>
              <a:gd name="connsiteX5" fmla="*/ 12191999 w 12191999"/>
              <a:gd name="connsiteY5" fmla="*/ 5698254 h 569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698254">
                <a:moveTo>
                  <a:pt x="12191999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5698254"/>
                </a:lnTo>
                <a:lnTo>
                  <a:pt x="12191999" y="56982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2910DB-D75D-47D4-8707-2E765192CE48}"/>
              </a:ext>
            </a:extLst>
          </p:cNvPr>
          <p:cNvSpPr/>
          <p:nvPr userDrawn="1"/>
        </p:nvSpPr>
        <p:spPr bwMode="gray">
          <a:xfrm>
            <a:off x="0" y="939428"/>
            <a:ext cx="12192000" cy="5918573"/>
          </a:xfrm>
          <a:custGeom>
            <a:avLst/>
            <a:gdLst>
              <a:gd name="connsiteX0" fmla="*/ 9022237 w 12192000"/>
              <a:gd name="connsiteY0" fmla="*/ 20 h 5918573"/>
              <a:gd name="connsiteX1" fmla="*/ 11879037 w 12192000"/>
              <a:gd name="connsiteY1" fmla="*/ 389804 h 5918573"/>
              <a:gd name="connsiteX2" fmla="*/ 12192000 w 12192000"/>
              <a:gd name="connsiteY2" fmla="*/ 485518 h 5918573"/>
              <a:gd name="connsiteX3" fmla="*/ 12192000 w 12192000"/>
              <a:gd name="connsiteY3" fmla="*/ 5918573 h 5918573"/>
              <a:gd name="connsiteX4" fmla="*/ 0 w 12192000"/>
              <a:gd name="connsiteY4" fmla="*/ 5918573 h 5918573"/>
              <a:gd name="connsiteX5" fmla="*/ 0 w 12192000"/>
              <a:gd name="connsiteY5" fmla="*/ 2628838 h 5918573"/>
              <a:gd name="connsiteX6" fmla="*/ 130957 w 12192000"/>
              <a:gd name="connsiteY6" fmla="*/ 2577407 h 5918573"/>
              <a:gd name="connsiteX7" fmla="*/ 4597403 w 12192000"/>
              <a:gd name="connsiteY7" fmla="*/ 1498973 h 5918573"/>
              <a:gd name="connsiteX8" fmla="*/ 8216901 w 12192000"/>
              <a:gd name="connsiteY8" fmla="*/ 38473 h 5918573"/>
              <a:gd name="connsiteX9" fmla="*/ 9022237 w 12192000"/>
              <a:gd name="connsiteY9" fmla="*/ 20 h 59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918573">
                <a:moveTo>
                  <a:pt x="9022237" y="20"/>
                </a:moveTo>
                <a:cubicBezTo>
                  <a:pt x="9929088" y="-1854"/>
                  <a:pt x="10932125" y="126158"/>
                  <a:pt x="11879037" y="389804"/>
                </a:cubicBezTo>
                <a:lnTo>
                  <a:pt x="12192000" y="485518"/>
                </a:lnTo>
                <a:lnTo>
                  <a:pt x="12192000" y="5918573"/>
                </a:lnTo>
                <a:lnTo>
                  <a:pt x="0" y="5918573"/>
                </a:lnTo>
                <a:lnTo>
                  <a:pt x="0" y="2628838"/>
                </a:lnTo>
                <a:lnTo>
                  <a:pt x="130957" y="2577407"/>
                </a:lnTo>
                <a:cubicBezTo>
                  <a:pt x="1244205" y="2178225"/>
                  <a:pt x="3358358" y="1895319"/>
                  <a:pt x="4597403" y="1498973"/>
                </a:cubicBezTo>
                <a:cubicBezTo>
                  <a:pt x="6013452" y="1046006"/>
                  <a:pt x="6849534" y="171823"/>
                  <a:pt x="8216901" y="38473"/>
                </a:cubicBezTo>
                <a:cubicBezTo>
                  <a:pt x="8473281" y="13470"/>
                  <a:pt x="8743206" y="596"/>
                  <a:pt x="9022237" y="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DAB08F-B97B-4132-8536-58EACEC0B428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880E335-2605-4B2E-9E18-A985D918C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AA0B97-CBC8-4C91-ABF1-ADC2C4F329F2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A661520-DB67-4B93-BD51-7CD3D9A72F0C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ACC52D9-75EF-4412-9BE3-F230068D989D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D2EDF748-4334-4C9E-856D-7853FC53A39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79C45489-0EC4-4213-8453-2AAC389C1E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DF2B0AB3-0643-4189-8F7F-BE1A56174AA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00536ED-0A42-4C58-9528-0E8E02F5477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3108464"/>
            <a:ext cx="6842125" cy="2658130"/>
          </a:xfrm>
        </p:spPr>
        <p:txBody>
          <a:bodyPr lIns="0" tIns="270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kann über mehrere Zeilen laufen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1881188"/>
            <a:ext cx="1441450" cy="1227276"/>
          </a:xfrm>
        </p:spPr>
        <p:txBody>
          <a:bodyPr wrap="none" t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7267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ob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4844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4844" y="404813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62B3CA2-C497-45D1-9F16-4BF56402F5B7}"/>
              </a:ext>
            </a:extLst>
          </p:cNvPr>
          <p:cNvSpPr>
            <a:spLocks/>
          </p:cNvSpPr>
          <p:nvPr userDrawn="1"/>
        </p:nvSpPr>
        <p:spPr bwMode="gray">
          <a:xfrm>
            <a:off x="0" y="2241211"/>
            <a:ext cx="12192000" cy="4616790"/>
          </a:xfrm>
          <a:custGeom>
            <a:avLst/>
            <a:gdLst>
              <a:gd name="connsiteX0" fmla="*/ 12192000 w 12192000"/>
              <a:gd name="connsiteY0" fmla="*/ 0 h 4616790"/>
              <a:gd name="connsiteX1" fmla="*/ 12192000 w 12192000"/>
              <a:gd name="connsiteY1" fmla="*/ 4616790 h 4616790"/>
              <a:gd name="connsiteX2" fmla="*/ 0 w 12192000"/>
              <a:gd name="connsiteY2" fmla="*/ 4616790 h 4616790"/>
              <a:gd name="connsiteX3" fmla="*/ 0 w 12192000"/>
              <a:gd name="connsiteY3" fmla="*/ 3104370 h 4616790"/>
              <a:gd name="connsiteX4" fmla="*/ 103911 w 12192000"/>
              <a:gd name="connsiteY4" fmla="*/ 3086259 h 4616790"/>
              <a:gd name="connsiteX5" fmla="*/ 11861359 w 12192000"/>
              <a:gd name="connsiteY5" fmla="*/ 10325 h 461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616790">
                <a:moveTo>
                  <a:pt x="12192000" y="0"/>
                </a:moveTo>
                <a:lnTo>
                  <a:pt x="12192000" y="4616790"/>
                </a:lnTo>
                <a:lnTo>
                  <a:pt x="0" y="4616790"/>
                </a:lnTo>
                <a:lnTo>
                  <a:pt x="0" y="3104370"/>
                </a:lnTo>
                <a:lnTo>
                  <a:pt x="103911" y="3086259"/>
                </a:lnTo>
                <a:cubicBezTo>
                  <a:pt x="4948084" y="2188512"/>
                  <a:pt x="9053445" y="124077"/>
                  <a:pt x="11861359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33CAFA7-5FEF-4533-BB58-9ED2DD624E04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3416657"/>
            <a:ext cx="12192000" cy="3441344"/>
          </a:xfrm>
          <a:custGeom>
            <a:avLst/>
            <a:gdLst>
              <a:gd name="connsiteX0" fmla="*/ 12192000 w 12192000"/>
              <a:gd name="connsiteY0" fmla="*/ 0 h 3441344"/>
              <a:gd name="connsiteX1" fmla="*/ 11543120 w 12192000"/>
              <a:gd name="connsiteY1" fmla="*/ 135521 h 3441344"/>
              <a:gd name="connsiteX2" fmla="*/ 146551 w 12192000"/>
              <a:gd name="connsiteY2" fmla="*/ 2393026 h 3441344"/>
              <a:gd name="connsiteX3" fmla="*/ 0 w 12192000"/>
              <a:gd name="connsiteY3" fmla="*/ 2410886 h 3441344"/>
              <a:gd name="connsiteX4" fmla="*/ 0 w 12192000"/>
              <a:gd name="connsiteY4" fmla="*/ 3441344 h 3441344"/>
              <a:gd name="connsiteX5" fmla="*/ 12192000 w 12192000"/>
              <a:gd name="connsiteY5" fmla="*/ 3441344 h 344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441344">
                <a:moveTo>
                  <a:pt x="12192000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3441344"/>
                </a:lnTo>
                <a:lnTo>
                  <a:pt x="12192000" y="34413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7531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316163" y="3824288"/>
            <a:ext cx="7200900" cy="1944686"/>
          </a:xfrm>
        </p:spPr>
        <p:txBody>
          <a:bodyPr lIns="0" tIns="216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läuft über zwei Zeilen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3824287"/>
            <a:ext cx="1441450" cy="1944687"/>
          </a:xfrm>
        </p:spPr>
        <p:txBody>
          <a:bodyPr wrap="none" tIns="108000" rIns="432000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D6C913D7-AABD-4E79-A78E-F805DDF90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3611860"/>
          </a:xfrm>
          <a:custGeom>
            <a:avLst/>
            <a:gdLst>
              <a:gd name="connsiteX0" fmla="*/ 0 w 12192000"/>
              <a:gd name="connsiteY0" fmla="*/ 0 h 3611860"/>
              <a:gd name="connsiteX1" fmla="*/ 12192000 w 12192000"/>
              <a:gd name="connsiteY1" fmla="*/ 0 h 3611860"/>
              <a:gd name="connsiteX2" fmla="*/ 12192000 w 12192000"/>
              <a:gd name="connsiteY2" fmla="*/ 2918026 h 3611860"/>
              <a:gd name="connsiteX3" fmla="*/ 12032015 w 12192000"/>
              <a:gd name="connsiteY3" fmla="*/ 2916699 h 3611860"/>
              <a:gd name="connsiteX4" fmla="*/ 6708137 w 12192000"/>
              <a:gd name="connsiteY4" fmla="*/ 3604372 h 3611860"/>
              <a:gd name="connsiteX5" fmla="*/ 2373628 w 12192000"/>
              <a:gd name="connsiteY5" fmla="*/ 3290047 h 3611860"/>
              <a:gd name="connsiteX6" fmla="*/ 379726 w 12192000"/>
              <a:gd name="connsiteY6" fmla="*/ 3344072 h 3611860"/>
              <a:gd name="connsiteX7" fmla="*/ 0 w 12192000"/>
              <a:gd name="connsiteY7" fmla="*/ 3380947 h 361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860">
                <a:moveTo>
                  <a:pt x="0" y="0"/>
                </a:moveTo>
                <a:lnTo>
                  <a:pt x="12192000" y="0"/>
                </a:lnTo>
                <a:lnTo>
                  <a:pt x="12192000" y="2918026"/>
                </a:lnTo>
                <a:lnTo>
                  <a:pt x="12032015" y="2916699"/>
                </a:lnTo>
                <a:cubicBezTo>
                  <a:pt x="10810332" y="2946924"/>
                  <a:pt x="8252546" y="3546330"/>
                  <a:pt x="6708137" y="3604372"/>
                </a:cubicBezTo>
                <a:cubicBezTo>
                  <a:pt x="5060769" y="3666284"/>
                  <a:pt x="3515463" y="3324972"/>
                  <a:pt x="2373628" y="3290047"/>
                </a:cubicBezTo>
                <a:cubicBezTo>
                  <a:pt x="1517251" y="3263853"/>
                  <a:pt x="916531" y="3296596"/>
                  <a:pt x="379726" y="3344072"/>
                </a:cubicBezTo>
                <a:lnTo>
                  <a:pt x="0" y="338094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296000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de-DE" dirty="0"/>
              <a:t>Fügen Sie ein Bild über 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FE9F188-B8FF-4B60-A5A3-FD03855DAC74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508EBE4-2F5E-436A-B0B2-EB2F7DEB10F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17384D9-746E-40F0-9190-325B1DF878C9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097384A-4D2B-4C1D-8E1B-D752D9BB617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2" name="Grafik 7">
                <a:extLst>
                  <a:ext uri="{FF2B5EF4-FFF2-40B4-BE49-F238E27FC236}">
                    <a16:creationId xmlns:a16="http://schemas.microsoft.com/office/drawing/2014/main" id="{7AAD66A9-F5F2-47BC-84FE-99D09F1B05A1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3" name="Grafik 7">
                <a:extLst>
                  <a:ext uri="{FF2B5EF4-FFF2-40B4-BE49-F238E27FC236}">
                    <a16:creationId xmlns:a16="http://schemas.microsoft.com/office/drawing/2014/main" id="{21CE3C20-1BA7-4B81-A169-D29D7E733E28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DD8A95DE-8690-4BE3-835C-AF28BD886E64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23763D2-3BD3-46A8-839D-6277324A2649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39920AB-3900-42CC-81ED-025FF1BE96DB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109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recht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99CFDA-12A9-4A02-A1E3-2AF687EC023F}"/>
              </a:ext>
            </a:extLst>
          </p:cNvPr>
          <p:cNvGrpSpPr/>
          <p:nvPr userDrawn="1"/>
        </p:nvGrpSpPr>
        <p:grpSpPr bwMode="gray">
          <a:xfrm>
            <a:off x="-2" y="0"/>
            <a:ext cx="7004051" cy="6858002"/>
            <a:chOff x="-2" y="0"/>
            <a:chExt cx="7004051" cy="6858002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12132F68-7A0E-454E-844C-86D79D496D0B}"/>
                </a:ext>
              </a:extLst>
            </p:cNvPr>
            <p:cNvSpPr/>
            <p:nvPr/>
          </p:nvSpPr>
          <p:spPr bwMode="gray">
            <a:xfrm flipH="1">
              <a:off x="-1" y="0"/>
              <a:ext cx="7004050" cy="6858002"/>
            </a:xfrm>
            <a:custGeom>
              <a:avLst/>
              <a:gdLst>
                <a:gd name="connsiteX0" fmla="*/ 6968371 w 6968371"/>
                <a:gd name="connsiteY0" fmla="*/ 0 h 6858001"/>
                <a:gd name="connsiteX1" fmla="*/ 4799114 w 6968371"/>
                <a:gd name="connsiteY1" fmla="*/ 0 h 6858001"/>
                <a:gd name="connsiteX2" fmla="*/ 4704313 w 6968371"/>
                <a:gd name="connsiteY2" fmla="*/ 84848 h 6858001"/>
                <a:gd name="connsiteX3" fmla="*/ 1777202 w 6968371"/>
                <a:gd name="connsiteY3" fmla="*/ 1648648 h 6858001"/>
                <a:gd name="connsiteX4" fmla="*/ 1726210 w 6968371"/>
                <a:gd name="connsiteY4" fmla="*/ 1645510 h 6858001"/>
                <a:gd name="connsiteX5" fmla="*/ 1601082 w 6968371"/>
                <a:gd name="connsiteY5" fmla="*/ 1812520 h 6858001"/>
                <a:gd name="connsiteX6" fmla="*/ 133148 w 6968371"/>
                <a:gd name="connsiteY6" fmla="*/ 4265765 h 6858001"/>
                <a:gd name="connsiteX7" fmla="*/ 27238 w 6968371"/>
                <a:gd name="connsiteY7" fmla="*/ 6574561 h 6858001"/>
                <a:gd name="connsiteX8" fmla="*/ 45761 w 6968371"/>
                <a:gd name="connsiteY8" fmla="*/ 6858001 h 6858001"/>
                <a:gd name="connsiteX9" fmla="*/ 6968371 w 6968371"/>
                <a:gd name="connsiteY9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8371" h="6858001">
                  <a:moveTo>
                    <a:pt x="6968371" y="0"/>
                  </a:moveTo>
                  <a:lnTo>
                    <a:pt x="4799114" y="0"/>
                  </a:lnTo>
                  <a:lnTo>
                    <a:pt x="4704313" y="84848"/>
                  </a:lnTo>
                  <a:cubicBezTo>
                    <a:pt x="3756135" y="919291"/>
                    <a:pt x="2749103" y="1662968"/>
                    <a:pt x="1777202" y="1648648"/>
                  </a:cubicBezTo>
                  <a:lnTo>
                    <a:pt x="1726210" y="1645510"/>
                  </a:lnTo>
                  <a:lnTo>
                    <a:pt x="1601082" y="1812520"/>
                  </a:lnTo>
                  <a:cubicBezTo>
                    <a:pt x="1044124" y="2544485"/>
                    <a:pt x="348252" y="3374120"/>
                    <a:pt x="133148" y="4265765"/>
                  </a:cubicBezTo>
                  <a:cubicBezTo>
                    <a:pt x="-17425" y="4889917"/>
                    <a:pt x="-20344" y="5741760"/>
                    <a:pt x="27238" y="6574561"/>
                  </a:cubicBezTo>
                  <a:lnTo>
                    <a:pt x="45761" y="6858001"/>
                  </a:lnTo>
                  <a:lnTo>
                    <a:pt x="6968371" y="685800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1F3BBA81-F8BF-408A-9415-69C44867ED66}"/>
                </a:ext>
              </a:extLst>
            </p:cNvPr>
            <p:cNvSpPr/>
            <p:nvPr/>
          </p:nvSpPr>
          <p:spPr bwMode="gray">
            <a:xfrm>
              <a:off x="-2" y="737135"/>
              <a:ext cx="7002043" cy="6118499"/>
            </a:xfrm>
            <a:custGeom>
              <a:avLst/>
              <a:gdLst>
                <a:gd name="connsiteX0" fmla="*/ 4692075 w 6966374"/>
                <a:gd name="connsiteY0" fmla="*/ 0 h 6118498"/>
                <a:gd name="connsiteX1" fmla="*/ 4711500 w 6966374"/>
                <a:gd name="connsiteY1" fmla="*/ 55144 h 6118498"/>
                <a:gd name="connsiteX2" fmla="*/ 6833227 w 6966374"/>
                <a:gd name="connsiteY2" fmla="*/ 3528630 h 6118498"/>
                <a:gd name="connsiteX3" fmla="*/ 6963837 w 6966374"/>
                <a:gd name="connsiteY3" fmla="*/ 5213110 h 6118498"/>
                <a:gd name="connsiteX4" fmla="*/ 6944939 w 6966374"/>
                <a:gd name="connsiteY4" fmla="*/ 5690790 h 6118498"/>
                <a:gd name="connsiteX5" fmla="*/ 6881733 w 6966374"/>
                <a:gd name="connsiteY5" fmla="*/ 6118498 h 6118498"/>
                <a:gd name="connsiteX6" fmla="*/ 0 w 6966374"/>
                <a:gd name="connsiteY6" fmla="*/ 6118498 h 6118498"/>
                <a:gd name="connsiteX7" fmla="*/ 0 w 6966374"/>
                <a:gd name="connsiteY7" fmla="*/ 429939 h 6118498"/>
                <a:gd name="connsiteX8" fmla="*/ 30817 w 6966374"/>
                <a:gd name="connsiteY8" fmla="*/ 446932 h 6118498"/>
                <a:gd name="connsiteX9" fmla="*/ 2288946 w 6966374"/>
                <a:gd name="connsiteY9" fmla="*/ 1052326 h 6118498"/>
                <a:gd name="connsiteX10" fmla="*/ 4393847 w 6966374"/>
                <a:gd name="connsiteY10" fmla="*/ 222360 h 61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6374" h="6118498">
                  <a:moveTo>
                    <a:pt x="4692075" y="0"/>
                  </a:moveTo>
                  <a:lnTo>
                    <a:pt x="4711500" y="55144"/>
                  </a:lnTo>
                  <a:cubicBezTo>
                    <a:pt x="5106188" y="993219"/>
                    <a:pt x="6510572" y="2191162"/>
                    <a:pt x="6833227" y="3528630"/>
                  </a:cubicBezTo>
                  <a:cubicBezTo>
                    <a:pt x="6946157" y="3996744"/>
                    <a:pt x="6976031" y="4592934"/>
                    <a:pt x="6963837" y="5213110"/>
                  </a:cubicBezTo>
                  <a:lnTo>
                    <a:pt x="6944939" y="5690790"/>
                  </a:lnTo>
                  <a:lnTo>
                    <a:pt x="6881733" y="6118498"/>
                  </a:lnTo>
                  <a:lnTo>
                    <a:pt x="0" y="6118498"/>
                  </a:lnTo>
                  <a:lnTo>
                    <a:pt x="0" y="429939"/>
                  </a:lnTo>
                  <a:lnTo>
                    <a:pt x="30817" y="446932"/>
                  </a:lnTo>
                  <a:cubicBezTo>
                    <a:pt x="724652" y="810169"/>
                    <a:pt x="1487683" y="1052326"/>
                    <a:pt x="2288946" y="1052326"/>
                  </a:cubicBezTo>
                  <a:cubicBezTo>
                    <a:pt x="3039177" y="1052326"/>
                    <a:pt x="3747509" y="681105"/>
                    <a:pt x="4393847" y="222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49A81A0-11BA-4FFE-8127-7BE09D4E6798}"/>
                </a:ext>
              </a:extLst>
            </p:cNvPr>
            <p:cNvSpPr/>
            <p:nvPr/>
          </p:nvSpPr>
          <p:spPr bwMode="gray">
            <a:xfrm flipH="1">
              <a:off x="-1" y="2451396"/>
              <a:ext cx="7004050" cy="4406606"/>
            </a:xfrm>
            <a:custGeom>
              <a:avLst/>
              <a:gdLst>
                <a:gd name="connsiteX0" fmla="*/ 6968371 w 6968371"/>
                <a:gd name="connsiteY0" fmla="*/ 0 h 4406605"/>
                <a:gd name="connsiteX1" fmla="*/ 6890787 w 6968371"/>
                <a:gd name="connsiteY1" fmla="*/ 18438 h 4406605"/>
                <a:gd name="connsiteX2" fmla="*/ 1513812 w 6968371"/>
                <a:gd name="connsiteY2" fmla="*/ 1790336 h 4406605"/>
                <a:gd name="connsiteX3" fmla="*/ 635690 w 6968371"/>
                <a:gd name="connsiteY3" fmla="*/ 1676217 h 4406605"/>
                <a:gd name="connsiteX4" fmla="*/ 201750 w 6968371"/>
                <a:gd name="connsiteY4" fmla="*/ 1581771 h 4406605"/>
                <a:gd name="connsiteX5" fmla="*/ 133148 w 6968371"/>
                <a:gd name="connsiteY5" fmla="*/ 1814369 h 4406605"/>
                <a:gd name="connsiteX6" fmla="*/ 27238 w 6968371"/>
                <a:gd name="connsiteY6" fmla="*/ 4123165 h 4406605"/>
                <a:gd name="connsiteX7" fmla="*/ 45761 w 6968371"/>
                <a:gd name="connsiteY7" fmla="*/ 4406605 h 4406605"/>
                <a:gd name="connsiteX8" fmla="*/ 6968371 w 6968371"/>
                <a:gd name="connsiteY8" fmla="*/ 4406605 h 440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8371" h="4406605">
                  <a:moveTo>
                    <a:pt x="6968371" y="0"/>
                  </a:moveTo>
                  <a:lnTo>
                    <a:pt x="6890787" y="18438"/>
                  </a:lnTo>
                  <a:cubicBezTo>
                    <a:pt x="5439077" y="399328"/>
                    <a:pt x="3396256" y="1895122"/>
                    <a:pt x="1513812" y="1790336"/>
                  </a:cubicBezTo>
                  <a:cubicBezTo>
                    <a:pt x="1236217" y="1774884"/>
                    <a:pt x="942127" y="1735086"/>
                    <a:pt x="635690" y="1676217"/>
                  </a:cubicBezTo>
                  <a:lnTo>
                    <a:pt x="201750" y="1581771"/>
                  </a:lnTo>
                  <a:lnTo>
                    <a:pt x="133148" y="1814369"/>
                  </a:lnTo>
                  <a:cubicBezTo>
                    <a:pt x="-17425" y="2438521"/>
                    <a:pt x="-20344" y="3290364"/>
                    <a:pt x="27238" y="4123165"/>
                  </a:cubicBezTo>
                  <a:lnTo>
                    <a:pt x="45761" y="4406605"/>
                  </a:lnTo>
                  <a:lnTo>
                    <a:pt x="6968371" y="440660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5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BD930F8-11B7-4F37-85EF-66BE058C2B9B}"/>
                </a:ext>
              </a:extLst>
            </p:cNvPr>
            <p:cNvSpPr/>
            <p:nvPr/>
          </p:nvSpPr>
          <p:spPr bwMode="gray">
            <a:xfrm>
              <a:off x="-1" y="4029061"/>
              <a:ext cx="7002422" cy="2828940"/>
            </a:xfrm>
            <a:custGeom>
              <a:avLst/>
              <a:gdLst>
                <a:gd name="connsiteX0" fmla="*/ 6769663 w 6966751"/>
                <a:gd name="connsiteY0" fmla="*/ 0 h 2828940"/>
                <a:gd name="connsiteX1" fmla="*/ 6835223 w 6966751"/>
                <a:gd name="connsiteY1" fmla="*/ 224177 h 2828940"/>
                <a:gd name="connsiteX2" fmla="*/ 6947450 w 6966751"/>
                <a:gd name="connsiteY2" fmla="*/ 1016070 h 2828940"/>
                <a:gd name="connsiteX3" fmla="*/ 6960014 w 6966751"/>
                <a:gd name="connsiteY3" fmla="*/ 1261230 h 2828940"/>
                <a:gd name="connsiteX4" fmla="*/ 6963499 w 6966751"/>
                <a:gd name="connsiteY4" fmla="*/ 1362881 h 2828940"/>
                <a:gd name="connsiteX5" fmla="*/ 6966751 w 6966751"/>
                <a:gd name="connsiteY5" fmla="*/ 1534473 h 2828940"/>
                <a:gd name="connsiteX6" fmla="*/ 6966416 w 6966751"/>
                <a:gd name="connsiteY6" fmla="*/ 1847670 h 2828940"/>
                <a:gd name="connsiteX7" fmla="*/ 6965833 w 6966751"/>
                <a:gd name="connsiteY7" fmla="*/ 1922978 h 2828940"/>
                <a:gd name="connsiteX8" fmla="*/ 6941133 w 6966751"/>
                <a:gd name="connsiteY8" fmla="*/ 2552601 h 2828940"/>
                <a:gd name="connsiteX9" fmla="*/ 6923227 w 6966751"/>
                <a:gd name="connsiteY9" fmla="*/ 2828940 h 2828940"/>
                <a:gd name="connsiteX10" fmla="*/ 0 w 6966751"/>
                <a:gd name="connsiteY10" fmla="*/ 2828940 h 2828940"/>
                <a:gd name="connsiteX11" fmla="*/ 0 w 6966751"/>
                <a:gd name="connsiteY11" fmla="*/ 1263313 h 2828940"/>
                <a:gd name="connsiteX12" fmla="*/ 50241 w 6966751"/>
                <a:gd name="connsiteY12" fmla="*/ 1283794 h 2828940"/>
                <a:gd name="connsiteX13" fmla="*/ 1327901 w 6966751"/>
                <a:gd name="connsiteY13" fmla="*/ 1714111 h 2828940"/>
                <a:gd name="connsiteX14" fmla="*/ 1387777 w 6966751"/>
                <a:gd name="connsiteY14" fmla="*/ 1729960 h 2828940"/>
                <a:gd name="connsiteX15" fmla="*/ 1394321 w 6966751"/>
                <a:gd name="connsiteY15" fmla="*/ 1731003 h 2828940"/>
                <a:gd name="connsiteX16" fmla="*/ 1807922 w 6966751"/>
                <a:gd name="connsiteY16" fmla="*/ 1773537 h 2828940"/>
                <a:gd name="connsiteX17" fmla="*/ 6692121 w 6966751"/>
                <a:gd name="connsiteY17" fmla="*/ 27250 h 282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6751" h="2828940">
                  <a:moveTo>
                    <a:pt x="6769663" y="0"/>
                  </a:moveTo>
                  <a:lnTo>
                    <a:pt x="6835223" y="224177"/>
                  </a:lnTo>
                  <a:cubicBezTo>
                    <a:pt x="6891688" y="460224"/>
                    <a:pt x="6927389" y="728562"/>
                    <a:pt x="6947450" y="1016070"/>
                  </a:cubicBezTo>
                  <a:lnTo>
                    <a:pt x="6960014" y="1261230"/>
                  </a:lnTo>
                  <a:lnTo>
                    <a:pt x="6963499" y="1362881"/>
                  </a:lnTo>
                  <a:lnTo>
                    <a:pt x="6966751" y="1534473"/>
                  </a:lnTo>
                  <a:cubicBezTo>
                    <a:pt x="6966639" y="1638872"/>
                    <a:pt x="6966528" y="1743271"/>
                    <a:pt x="6966416" y="1847670"/>
                  </a:cubicBezTo>
                  <a:cubicBezTo>
                    <a:pt x="6966222" y="1872773"/>
                    <a:pt x="6966027" y="1897875"/>
                    <a:pt x="6965833" y="1922978"/>
                  </a:cubicBezTo>
                  <a:cubicBezTo>
                    <a:pt x="6961768" y="2131461"/>
                    <a:pt x="6953029" y="2342631"/>
                    <a:pt x="6941133" y="2552601"/>
                  </a:cubicBezTo>
                  <a:lnTo>
                    <a:pt x="6923227" y="2828940"/>
                  </a:lnTo>
                  <a:lnTo>
                    <a:pt x="0" y="2828940"/>
                  </a:lnTo>
                  <a:lnTo>
                    <a:pt x="0" y="1263313"/>
                  </a:lnTo>
                  <a:lnTo>
                    <a:pt x="50241" y="1283794"/>
                  </a:lnTo>
                  <a:cubicBezTo>
                    <a:pt x="250049" y="1363620"/>
                    <a:pt x="698952" y="1533252"/>
                    <a:pt x="1327901" y="1714111"/>
                  </a:cubicBezTo>
                  <a:lnTo>
                    <a:pt x="1387777" y="1729960"/>
                  </a:lnTo>
                  <a:lnTo>
                    <a:pt x="1394321" y="1731003"/>
                  </a:lnTo>
                  <a:cubicBezTo>
                    <a:pt x="1588223" y="1762978"/>
                    <a:pt x="1673871" y="1765479"/>
                    <a:pt x="1807922" y="1773537"/>
                  </a:cubicBezTo>
                  <a:cubicBezTo>
                    <a:pt x="3496136" y="1875028"/>
                    <a:pt x="5317904" y="537006"/>
                    <a:pt x="6692121" y="272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10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579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5797" y="40576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2D349257-A651-4175-B2BD-A9BD853EBA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567238" y="1"/>
            <a:ext cx="7624763" cy="6857999"/>
          </a:xfrm>
          <a:custGeom>
            <a:avLst/>
            <a:gdLst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13969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0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0 w 762476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4763" h="6857999">
                <a:moveTo>
                  <a:pt x="0" y="0"/>
                </a:moveTo>
                <a:lnTo>
                  <a:pt x="7335202" y="0"/>
                </a:lnTo>
                <a:lnTo>
                  <a:pt x="7335202" y="362"/>
                </a:lnTo>
                <a:lnTo>
                  <a:pt x="7624763" y="0"/>
                </a:lnTo>
                <a:lnTo>
                  <a:pt x="7624763" y="6857999"/>
                </a:lnTo>
                <a:lnTo>
                  <a:pt x="2390490" y="6857999"/>
                </a:lnTo>
                <a:lnTo>
                  <a:pt x="2408482" y="6584085"/>
                </a:lnTo>
                <a:cubicBezTo>
                  <a:pt x="2456307" y="5751284"/>
                  <a:pt x="2453373" y="4899441"/>
                  <a:pt x="2302030" y="4275289"/>
                </a:cubicBezTo>
                <a:cubicBezTo>
                  <a:pt x="1956101" y="2848656"/>
                  <a:pt x="373106" y="1580771"/>
                  <a:pt x="104251" y="617688"/>
                </a:cubicBezTo>
                <a:cubicBezTo>
                  <a:pt x="53841" y="437110"/>
                  <a:pt x="22052" y="270931"/>
                  <a:pt x="7580" y="11611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464000" tIns="0" rIns="828000" anchor="ctr">
            <a:noAutofit/>
          </a:bodyPr>
          <a:lstStyle>
            <a:lvl1pPr algn="l"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259999"/>
            <a:ext cx="12192000" cy="159800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881188"/>
            <a:ext cx="5041901" cy="3211226"/>
          </a:xfrm>
        </p:spPr>
        <p:txBody>
          <a:bodyPr tIns="0" bIns="396000" anchor="b" anchorCtr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defTabSz="431869">
              <a:lnSpc>
                <a:spcPct val="90000"/>
              </a:lnSpc>
            </a:pPr>
            <a:r>
              <a:rPr lang="de-DE" sz="4800" b="1" dirty="0">
                <a:solidFill>
                  <a:schemeClr val="bg1"/>
                </a:solidFill>
                <a:latin typeface="DM Office" panose="02000500000000020000" pitchFamily="2" charset="0"/>
                <a:cs typeface="American Captain 01" pitchFamily="50" charset="0"/>
              </a:rPr>
              <a:t>Hier kann ein mehrzeiliger Titel stehen.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5092414"/>
            <a:ext cx="5041901" cy="1000411"/>
          </a:xfr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Hier kann ein Untertitel oder ein Sprecher stehen</a:t>
            </a:r>
          </a:p>
        </p:txBody>
      </p:sp>
    </p:spTree>
    <p:extLst>
      <p:ext uri="{BB962C8B-B14F-4D97-AF65-F5344CB8AC3E}">
        <p14:creationId xmlns:p14="http://schemas.microsoft.com/office/powerpoint/2010/main" val="27029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7A530031-D7B5-42F6-8453-69C6461674E9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E3E597-72A0-4356-A741-7B2843D9F7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408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408" y="4064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13205AE-2A7F-48BA-B983-36E3893E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2E7987-F904-4E16-AF0C-44A4F5D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9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8F4F9A0-3044-4798-A95F-E59D7A368A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78860E1-82B4-4B41-AF36-39304D21C61C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090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090" y="40386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 numCol="2" spcCol="360000"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EC764BA4-BC42-439D-92FC-F44E5902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C81D5549-AA6A-49D5-95EE-027359AD6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816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104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E8E1F37-33F8-474D-904A-C6EC821D4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C2397A1-0FDB-4DCD-BAAB-E779EB523D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 rIns="36000" bIns="0"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879E832E-3913-40FE-BCB1-B94F8570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842D3EEE-1531-4E89-8618-474092CEA0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D3665C84-2FF0-4498-BF55-E533949B5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</p:spTree>
    <p:extLst>
      <p:ext uri="{BB962C8B-B14F-4D97-AF65-F5344CB8AC3E}">
        <p14:creationId xmlns:p14="http://schemas.microsoft.com/office/powerpoint/2010/main" val="33123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170DDE-FE26-4F0E-97DD-3C3ABBD484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7AD2FF20-F2E1-4001-B32B-6BC6DDC511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59884BF-A240-4FB4-9590-B25C7A40A5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5B1F49E1-53DF-488C-AC35-194E5E83B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CCEEF2B4-74F0-4966-B8D6-1587D061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86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5163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2DE99DEE-06DA-47C8-BFD7-CB6E7C7E0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77288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A376A2-8FF7-4016-A85D-77B9590220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DB4E27BA-96C6-4944-AF8A-77E4AE1F94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134B055-C545-43EB-80CC-6315389082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9DF6760-95E4-4DB5-9C16-57E9EE82A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73D75A02-7AEA-4046-A512-F5CE10F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20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5916613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F8A172CC-0836-47EF-990B-A28935DB5F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164C202A-94CE-4F9A-A910-FCD47ABEE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C0E3A69-5D6C-44F0-9FDC-DFAB2E7C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8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77290" y="298139"/>
            <a:ext cx="5040000" cy="5470836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4F1689D-5D26-44CE-A320-35C35D3D0E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99E9F6D1-8A28-4398-A94D-46A86A3423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2EC0A6DD-1CC2-409B-B8B5-7774E0F2F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920CDAA7-5EC7-4651-B3C8-D803D0DC3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DCE4AC7-DA12-4512-B141-5B69C0E7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8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74711" y="1881188"/>
            <a:ext cx="5041901" cy="4211637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681C0BB-9A6C-43A8-9B37-B7267BAA8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FDF32F7-679D-489D-ADE2-4578A5B4C0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86D74FB-50A4-479D-B5F7-A463FF694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2204C215-D43D-4939-84D4-641FE255F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AC2EF73C-3E0C-4C78-80B3-23D6C607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15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5916613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F8A172CC-0836-47EF-990B-A28935DB5F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164C202A-94CE-4F9A-A910-FCD47ABEE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C0E3A69-5D6C-44F0-9FDC-DFAB2E7C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82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2893FBC-7C21-4AD9-B2E5-7C666C638D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6B34270-8AA5-4F6C-AE2E-B7B8611970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3428999"/>
            <a:ext cx="5916613" cy="342900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60AEF94B-8E04-4E5B-AFC7-4D427FF80D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229911B2-836B-4BBB-9E5E-BFB76C4A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27BAE873-E05D-460B-8FA0-308193FC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9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7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1" y="3428999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1730AEFE-9891-4815-B031-AB2FB87128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9EED6C59-E0DE-418C-AEE7-6B9AA3DD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848CA8EA-2E4B-4F9B-B4F4-8787A63F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711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8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428999"/>
            <a:ext cx="3395664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E5BABF7-FDBB-4C8E-BBC5-DD0C15E24C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95664" y="3428999"/>
            <a:ext cx="252094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47DEFB54-5D9C-42E2-B069-5D07FFA47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1" name="Titel 30">
            <a:extLst>
              <a:ext uri="{FF2B5EF4-FFF2-40B4-BE49-F238E27FC236}">
                <a16:creationId xmlns:a16="http://schemas.microsoft.com/office/drawing/2014/main" id="{266271EC-D5B6-4CCB-9B2A-C001A56CF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5144CC77-C952-40A2-A67A-D4662D6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48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4681B0-5E37-4804-9161-508949858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3" y="298139"/>
            <a:ext cx="5041900" cy="655986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747CAAA-096E-402A-BC92-BCD9D876AB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69143893-3FB9-47FB-BB32-B9A06E232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4F2F046-DD68-4FA1-9FBB-0A0E245A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14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79516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295A30-0FFB-4F13-A41A-3D0BAD8AE8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B28ED46-F550-4C11-BE2F-13C852B88F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2285F2E2-C444-4720-B17A-8762B797D6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84029D2-0C90-421D-8B7C-A9229E0C4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954B917C-C8A9-45F3-869E-C444F4C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6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77063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A12CDBE-882F-468A-8770-940D3E4530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077290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7063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A12A4793-D4A7-4E90-9654-1192CBBFC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077290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A93628-F307-4E30-893D-13489488FB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E4A78516-8BCF-41FA-8BD0-C763C0AD95B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A6FB1271-9B5C-4BE5-B882-269A102971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0" name="Titel 30">
            <a:extLst>
              <a:ext uri="{FF2B5EF4-FFF2-40B4-BE49-F238E27FC236}">
                <a16:creationId xmlns:a16="http://schemas.microsoft.com/office/drawing/2014/main" id="{FF863CEC-4B97-4BE6-A45D-2F2E61605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8AA49F7E-034A-497B-9464-A32FBF41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0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5EF9E94-CA08-45A2-B1C1-C1997CCA3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Titel 30">
            <a:extLst>
              <a:ext uri="{FF2B5EF4-FFF2-40B4-BE49-F238E27FC236}">
                <a16:creationId xmlns:a16="http://schemas.microsoft.com/office/drawing/2014/main" id="{7D25882B-0644-4440-9447-4168F8FD4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436A506-7751-4BBD-B3C6-6B5BC150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17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2893FBC-7C21-4AD9-B2E5-7C666C638D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6B34270-8AA5-4F6C-AE2E-B7B8611970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3428999"/>
            <a:ext cx="5916613" cy="342900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60AEF94B-8E04-4E5B-AFC7-4D427FF80D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229911B2-836B-4BBB-9E5E-BFB76C4A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27BAE873-E05D-460B-8FA0-308193FC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60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arbfläche recht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1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Farbfläche unt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3AFDC994-162A-40CC-9B2E-AD047D886EF4}"/>
              </a:ext>
            </a:extLst>
          </p:cNvPr>
          <p:cNvSpPr/>
          <p:nvPr userDrawn="1"/>
        </p:nvSpPr>
        <p:spPr bwMode="gray">
          <a:xfrm>
            <a:off x="0" y="-1"/>
            <a:ext cx="12192000" cy="3802822"/>
          </a:xfrm>
          <a:custGeom>
            <a:avLst/>
            <a:gdLst>
              <a:gd name="connsiteX0" fmla="*/ 0 w 12192000"/>
              <a:gd name="connsiteY0" fmla="*/ 0 h 3802822"/>
              <a:gd name="connsiteX1" fmla="*/ 12192000 w 12192000"/>
              <a:gd name="connsiteY1" fmla="*/ 0 h 3802822"/>
              <a:gd name="connsiteX2" fmla="*/ 12192000 w 12192000"/>
              <a:gd name="connsiteY2" fmla="*/ 3108988 h 3802822"/>
              <a:gd name="connsiteX3" fmla="*/ 12032015 w 12192000"/>
              <a:gd name="connsiteY3" fmla="*/ 3107661 h 3802822"/>
              <a:gd name="connsiteX4" fmla="*/ 6708138 w 12192000"/>
              <a:gd name="connsiteY4" fmla="*/ 3795334 h 3802822"/>
              <a:gd name="connsiteX5" fmla="*/ 2373628 w 12192000"/>
              <a:gd name="connsiteY5" fmla="*/ 3481009 h 3802822"/>
              <a:gd name="connsiteX6" fmla="*/ 379726 w 12192000"/>
              <a:gd name="connsiteY6" fmla="*/ 3535034 h 3802822"/>
              <a:gd name="connsiteX7" fmla="*/ 0 w 12192000"/>
              <a:gd name="connsiteY7" fmla="*/ 3571909 h 3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02822">
                <a:moveTo>
                  <a:pt x="0" y="0"/>
                </a:moveTo>
                <a:lnTo>
                  <a:pt x="12192000" y="0"/>
                </a:lnTo>
                <a:lnTo>
                  <a:pt x="12192000" y="3108988"/>
                </a:lnTo>
                <a:lnTo>
                  <a:pt x="12032015" y="3107661"/>
                </a:lnTo>
                <a:cubicBezTo>
                  <a:pt x="10810332" y="3137886"/>
                  <a:pt x="8252546" y="3737292"/>
                  <a:pt x="6708138" y="3795334"/>
                </a:cubicBezTo>
                <a:cubicBezTo>
                  <a:pt x="5060769" y="3857246"/>
                  <a:pt x="3515464" y="3515934"/>
                  <a:pt x="2373628" y="3481009"/>
                </a:cubicBezTo>
                <a:cubicBezTo>
                  <a:pt x="1517251" y="3454815"/>
                  <a:pt x="916531" y="3487558"/>
                  <a:pt x="379726" y="3535034"/>
                </a:cubicBezTo>
                <a:lnTo>
                  <a:pt x="0" y="3571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EF03CF-FC00-4362-B9EC-E608B01E8E0C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3607202"/>
            <a:ext cx="12193996" cy="3250799"/>
          </a:xfrm>
          <a:custGeom>
            <a:avLst/>
            <a:gdLst>
              <a:gd name="connsiteX0" fmla="*/ 12193996 w 12193996"/>
              <a:gd name="connsiteY0" fmla="*/ 0 h 3250799"/>
              <a:gd name="connsiteX1" fmla="*/ 11543120 w 12193996"/>
              <a:gd name="connsiteY1" fmla="*/ 135938 h 3250799"/>
              <a:gd name="connsiteX2" fmla="*/ 146551 w 12193996"/>
              <a:gd name="connsiteY2" fmla="*/ 2393443 h 3250799"/>
              <a:gd name="connsiteX3" fmla="*/ 0 w 12193996"/>
              <a:gd name="connsiteY3" fmla="*/ 2411303 h 3250799"/>
              <a:gd name="connsiteX4" fmla="*/ 0 w 12193996"/>
              <a:gd name="connsiteY4" fmla="*/ 3250799 h 3250799"/>
              <a:gd name="connsiteX5" fmla="*/ 12193996 w 12193996"/>
              <a:gd name="connsiteY5" fmla="*/ 3250799 h 325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96" h="325079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F7E0A44-7958-43DE-98C4-8697BE9E54F0}"/>
              </a:ext>
            </a:extLst>
          </p:cNvPr>
          <p:cNvSpPr>
            <a:spLocks/>
          </p:cNvSpPr>
          <p:nvPr userDrawn="1"/>
        </p:nvSpPr>
        <p:spPr bwMode="gray">
          <a:xfrm>
            <a:off x="0" y="3107660"/>
            <a:ext cx="12192000" cy="3750340"/>
          </a:xfrm>
          <a:custGeom>
            <a:avLst/>
            <a:gdLst>
              <a:gd name="connsiteX0" fmla="*/ 12032015 w 12192000"/>
              <a:gd name="connsiteY0" fmla="*/ 0 h 3750340"/>
              <a:gd name="connsiteX1" fmla="*/ 12192000 w 12192000"/>
              <a:gd name="connsiteY1" fmla="*/ 1327 h 3750340"/>
              <a:gd name="connsiteX2" fmla="*/ 12192000 w 12192000"/>
              <a:gd name="connsiteY2" fmla="*/ 3750340 h 3750340"/>
              <a:gd name="connsiteX3" fmla="*/ 0 w 12192000"/>
              <a:gd name="connsiteY3" fmla="*/ 3750340 h 3750340"/>
              <a:gd name="connsiteX4" fmla="*/ 0 w 12192000"/>
              <a:gd name="connsiteY4" fmla="*/ 2428882 h 3750340"/>
              <a:gd name="connsiteX5" fmla="*/ 103911 w 12192000"/>
              <a:gd name="connsiteY5" fmla="*/ 2410771 h 3750340"/>
              <a:gd name="connsiteX6" fmla="*/ 5990869 w 12192000"/>
              <a:gd name="connsiteY6" fmla="*/ 823593 h 3750340"/>
              <a:gd name="connsiteX7" fmla="*/ 6388679 w 12192000"/>
              <a:gd name="connsiteY7" fmla="*/ 694677 h 3750340"/>
              <a:gd name="connsiteX8" fmla="*/ 6400526 w 12192000"/>
              <a:gd name="connsiteY8" fmla="*/ 694730 h 3750340"/>
              <a:gd name="connsiteX9" fmla="*/ 6708138 w 12192000"/>
              <a:gd name="connsiteY9" fmla="*/ 687673 h 3750340"/>
              <a:gd name="connsiteX10" fmla="*/ 12032015 w 12192000"/>
              <a:gd name="connsiteY10" fmla="*/ 0 h 37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50340">
                <a:moveTo>
                  <a:pt x="12032015" y="0"/>
                </a:moveTo>
                <a:lnTo>
                  <a:pt x="12192000" y="1327"/>
                </a:lnTo>
                <a:lnTo>
                  <a:pt x="12192000" y="3750340"/>
                </a:lnTo>
                <a:lnTo>
                  <a:pt x="0" y="3750340"/>
                </a:lnTo>
                <a:lnTo>
                  <a:pt x="0" y="2428882"/>
                </a:lnTo>
                <a:lnTo>
                  <a:pt x="103911" y="2410771"/>
                </a:lnTo>
                <a:cubicBezTo>
                  <a:pt x="2223237" y="2018007"/>
                  <a:pt x="4201150" y="1401931"/>
                  <a:pt x="5990869" y="823593"/>
                </a:cubicBezTo>
                <a:lnTo>
                  <a:pt x="6388679" y="694677"/>
                </a:lnTo>
                <a:lnTo>
                  <a:pt x="6400526" y="694730"/>
                </a:lnTo>
                <a:cubicBezTo>
                  <a:pt x="6502616" y="693837"/>
                  <a:pt x="6605178" y="691543"/>
                  <a:pt x="6708138" y="687673"/>
                </a:cubicBezTo>
                <a:cubicBezTo>
                  <a:pt x="8252546" y="629631"/>
                  <a:pt x="10810332" y="30225"/>
                  <a:pt x="120320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39D3004-EBC3-495C-8DDC-D08DC2A051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235074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6537AD2-640F-4BED-9A5F-6D9B24F4F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06512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5AAC3AC-9836-404D-A35B-31276235E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0775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6637883-AF84-44B2-AB5E-332EDF753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50820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3271C6-6F6E-4109-8E96-34D8611E8CE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71C013D-920B-452B-B2FE-CF6CF9EF57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F39F6A2-C12F-4459-BB6C-DF1ED0CE13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black">
          <a:xfrm>
            <a:off x="483750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550CEB40-D4BF-4667-84CA-04B6D2FFAD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black">
          <a:xfrm>
            <a:off x="843795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692A00AA-17BC-46BF-ADDD-9DDCF5CCE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2" name="Titel 30">
            <a:extLst>
              <a:ext uri="{FF2B5EF4-FFF2-40B4-BE49-F238E27FC236}">
                <a16:creationId xmlns:a16="http://schemas.microsoft.com/office/drawing/2014/main" id="{154AF1E6-3154-46A4-976A-93ACDF4C3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65385E34-C6E2-44A6-A601-4E0B68B8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79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/ Zita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874712" y="5119685"/>
            <a:ext cx="5040000" cy="64929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Name des Sprechers / der Sprecherin / Zusatzinformation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EC8A24-75E9-47E1-97B5-590967276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554480"/>
            <a:ext cx="10082213" cy="3565205"/>
          </a:xfrm>
        </p:spPr>
        <p:txBody>
          <a:bodyPr tIns="0"/>
          <a:lstStyle>
            <a:lvl1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6pPr>
            <a:lvl7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7pPr>
            <a:lvl8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8pPr>
            <a:lvl9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9pPr>
          </a:lstStyle>
          <a:p>
            <a:pPr defTabSz="86401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Hier ist genug Platz für eine mehrzeilige Kernaussage oder auch für ein aussagekräftiges Zitat.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335812-C46E-4BC0-8992-7E82080B2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B5CC311-D2CD-4848-92EC-21C6C71ED4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D9BFBB2-2BF5-408B-BD54-11488B66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41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uf Farbfläch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04CA2E-A3E3-4305-A596-05CCBDC1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E837EAE-006C-40DB-A44A-DC52F4E3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124D5F8-FF54-4145-A95A-8B14B6BB5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621989"/>
            <a:ext cx="104400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sz="28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1380A8F-823F-46A6-B270-44341F793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734E04FC-39FB-4BE3-ABAF-4E956753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48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A1BCFD-CDD3-4E64-8FC7-01144773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8EB9BB-4529-4DDE-AECA-86CC8F25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1611E5AE-569B-4AAD-9D13-58DEB13FF2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1" name="Titel 30">
            <a:extLst>
              <a:ext uri="{FF2B5EF4-FFF2-40B4-BE49-F238E27FC236}">
                <a16:creationId xmlns:a16="http://schemas.microsoft.com/office/drawing/2014/main" id="{844D177C-B16F-4A64-9D79-3B4D2A85A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6DD6F6E-D71F-4282-91C6-EABE3DEC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2C1BDCD-2B04-4B7F-834D-B73E37BE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20C031CC-B3C8-465A-A3AF-EABD00D9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1AD5C12-9EE4-4AC9-9FAB-E1A40F00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18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5F22AEB-7249-47DF-AFAB-E2C16DD2920F}"/>
              </a:ext>
            </a:extLst>
          </p:cNvPr>
          <p:cNvSpPr>
            <a:spLocks/>
          </p:cNvSpPr>
          <p:nvPr userDrawn="1"/>
        </p:nvSpPr>
        <p:spPr bwMode="gray">
          <a:xfrm>
            <a:off x="6996112" y="298140"/>
            <a:ext cx="4321176" cy="54708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Platzieren Sie hier das </a:t>
            </a:r>
            <a:br>
              <a:rPr lang="de-DE" sz="1400" dirty="0"/>
            </a:br>
            <a:r>
              <a:rPr lang="de-DE" sz="1400" dirty="0"/>
              <a:t>OBS-Livebild des Sprechers / </a:t>
            </a:r>
            <a:br>
              <a:rPr lang="de-DE" sz="1400" dirty="0"/>
            </a:br>
            <a:r>
              <a:rPr lang="de-DE" sz="1400" dirty="0"/>
              <a:t>der Sprecherin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 sz="1600"/>
            </a:lvl1pPr>
            <a:lvl2pPr marL="216000" indent="-216000">
              <a:defRPr sz="1600"/>
            </a:lvl2pPr>
            <a:lvl3pPr marL="432000" indent="-216000">
              <a:defRPr sz="1600"/>
            </a:lvl3pPr>
            <a:lvl4pPr marL="216000" indent="-216000">
              <a:defRPr sz="1600"/>
            </a:lvl4pPr>
            <a:lvl5pPr marL="432000" indent="-2160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3FFC9-CA3D-4CA6-83E1-D7B32D08B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621989"/>
            <a:ext cx="5041901" cy="936000"/>
          </a:xfrm>
        </p:spPr>
        <p:txBody>
          <a:bodyPr tIns="180000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 sz="32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8A3D8823-1EED-4677-8C5F-ED91F836AD71}"/>
              </a:ext>
            </a:extLst>
          </p:cNvPr>
          <p:cNvSpPr/>
          <p:nvPr userDrawn="1"/>
        </p:nvSpPr>
        <p:spPr bwMode="gray">
          <a:xfrm>
            <a:off x="6996112" y="5018370"/>
            <a:ext cx="2879725" cy="588605"/>
          </a:xfrm>
          <a:custGeom>
            <a:avLst/>
            <a:gdLst>
              <a:gd name="connsiteX0" fmla="*/ 0 w 2879725"/>
              <a:gd name="connsiteY0" fmla="*/ 0 h 588605"/>
              <a:gd name="connsiteX1" fmla="*/ 2825029 w 2879725"/>
              <a:gd name="connsiteY1" fmla="*/ 0 h 588605"/>
              <a:gd name="connsiteX2" fmla="*/ 2879725 w 2879725"/>
              <a:gd name="connsiteY2" fmla="*/ 69832 h 588605"/>
              <a:gd name="connsiteX3" fmla="*/ 2879725 w 2879725"/>
              <a:gd name="connsiteY3" fmla="*/ 518773 h 588605"/>
              <a:gd name="connsiteX4" fmla="*/ 2825029 w 2879725"/>
              <a:gd name="connsiteY4" fmla="*/ 588605 h 588605"/>
              <a:gd name="connsiteX5" fmla="*/ 0 w 2879725"/>
              <a:gd name="connsiteY5" fmla="*/ 588605 h 58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588605">
                <a:moveTo>
                  <a:pt x="0" y="0"/>
                </a:moveTo>
                <a:lnTo>
                  <a:pt x="2825029" y="0"/>
                </a:lnTo>
                <a:cubicBezTo>
                  <a:pt x="2855237" y="0"/>
                  <a:pt x="2879725" y="31265"/>
                  <a:pt x="2879725" y="69832"/>
                </a:cubicBezTo>
                <a:lnTo>
                  <a:pt x="2879725" y="518773"/>
                </a:lnTo>
                <a:cubicBezTo>
                  <a:pt x="2879725" y="557340"/>
                  <a:pt x="2855237" y="588605"/>
                  <a:pt x="2825029" y="588605"/>
                </a:cubicBezTo>
                <a:lnTo>
                  <a:pt x="0" y="588605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Hier ist die Position für </a:t>
            </a:r>
            <a:br>
              <a:rPr lang="de-DE" sz="1400" dirty="0"/>
            </a:br>
            <a:r>
              <a:rPr lang="de-DE" sz="1400" dirty="0"/>
              <a:t>die Sprecherbauchbinde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00D8DCC-BD7D-4F0E-AE15-B5AE49D8F9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1096B5-342A-4082-BB44-3025689BA3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4E8C26-5604-41CF-9482-1E537E165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D6E23C50-D981-4614-B3B7-8C035F5F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60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Pho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68A36AB-A1FD-4845-B8F6-4A6DEB8BAA11}"/>
              </a:ext>
            </a:extLst>
          </p:cNvPr>
          <p:cNvGrpSpPr/>
          <p:nvPr userDrawn="1"/>
        </p:nvGrpSpPr>
        <p:grpSpPr>
          <a:xfrm>
            <a:off x="7635797" y="1015841"/>
            <a:ext cx="3254187" cy="5121503"/>
            <a:chOff x="7635797" y="1015841"/>
            <a:chExt cx="3254187" cy="512150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1DB2CDD9-3AEA-45E8-B46E-48B162FA97A7}"/>
                </a:ext>
              </a:extLst>
            </p:cNvPr>
            <p:cNvSpPr/>
            <p:nvPr userDrawn="1"/>
          </p:nvSpPr>
          <p:spPr bwMode="gray">
            <a:xfrm>
              <a:off x="8267700" y="1196182"/>
              <a:ext cx="1958975" cy="4238624"/>
            </a:xfrm>
            <a:prstGeom prst="roundRect">
              <a:avLst>
                <a:gd name="adj" fmla="val 10022"/>
              </a:avLst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indent="-180000" algn="l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de-DE" sz="1400" dirty="0" err="1"/>
            </a:p>
          </p:txBody>
        </p:sp>
        <p:pic>
          <p:nvPicPr>
            <p:cNvPr id="20" name="Picture 22" descr="A picture containing monitor, sign, sitting, bus&#10;&#10;Description automatically generated">
              <a:extLst>
                <a:ext uri="{FF2B5EF4-FFF2-40B4-BE49-F238E27FC236}">
                  <a16:creationId xmlns:a16="http://schemas.microsoft.com/office/drawing/2014/main" id="{ED364843-539B-429A-B640-FA0294504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635797" y="1015841"/>
              <a:ext cx="3254187" cy="5121503"/>
            </a:xfrm>
            <a:prstGeom prst="rect">
              <a:avLst/>
            </a:prstGeom>
          </p:spPr>
        </p:pic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299C7D6-F09B-4A20-8C49-6987A763EF93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 bwMode="gray">
          <a:xfrm>
            <a:off x="8267700" y="1196182"/>
            <a:ext cx="1958975" cy="4238624"/>
          </a:xfrm>
          <a:custGeom>
            <a:avLst/>
            <a:gdLst>
              <a:gd name="connsiteX0" fmla="*/ 196328 w 1958975"/>
              <a:gd name="connsiteY0" fmla="*/ 0 h 4238624"/>
              <a:gd name="connsiteX1" fmla="*/ 1762647 w 1958975"/>
              <a:gd name="connsiteY1" fmla="*/ 0 h 4238624"/>
              <a:gd name="connsiteX2" fmla="*/ 1958975 w 1958975"/>
              <a:gd name="connsiteY2" fmla="*/ 196328 h 4238624"/>
              <a:gd name="connsiteX3" fmla="*/ 1958975 w 1958975"/>
              <a:gd name="connsiteY3" fmla="*/ 4042296 h 4238624"/>
              <a:gd name="connsiteX4" fmla="*/ 1762647 w 1958975"/>
              <a:gd name="connsiteY4" fmla="*/ 4238624 h 4238624"/>
              <a:gd name="connsiteX5" fmla="*/ 196328 w 1958975"/>
              <a:gd name="connsiteY5" fmla="*/ 4238624 h 4238624"/>
              <a:gd name="connsiteX6" fmla="*/ 0 w 1958975"/>
              <a:gd name="connsiteY6" fmla="*/ 4042296 h 4238624"/>
              <a:gd name="connsiteX7" fmla="*/ 0 w 1958975"/>
              <a:gd name="connsiteY7" fmla="*/ 196328 h 4238624"/>
              <a:gd name="connsiteX8" fmla="*/ 196328 w 1958975"/>
              <a:gd name="connsiteY8" fmla="*/ 0 h 423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975" h="4238624">
                <a:moveTo>
                  <a:pt x="196328" y="0"/>
                </a:moveTo>
                <a:lnTo>
                  <a:pt x="1762647" y="0"/>
                </a:lnTo>
                <a:cubicBezTo>
                  <a:pt x="1871076" y="0"/>
                  <a:pt x="1958975" y="87899"/>
                  <a:pt x="1958975" y="196328"/>
                </a:cubicBezTo>
                <a:lnTo>
                  <a:pt x="1958975" y="4042296"/>
                </a:lnTo>
                <a:cubicBezTo>
                  <a:pt x="1958975" y="4150725"/>
                  <a:pt x="1871076" y="4238624"/>
                  <a:pt x="1762647" y="4238624"/>
                </a:cubicBezTo>
                <a:lnTo>
                  <a:pt x="196328" y="4238624"/>
                </a:lnTo>
                <a:cubicBezTo>
                  <a:pt x="87899" y="4238624"/>
                  <a:pt x="0" y="4150725"/>
                  <a:pt x="0" y="4042296"/>
                </a:cubicBezTo>
                <a:lnTo>
                  <a:pt x="0" y="196328"/>
                </a:lnTo>
                <a:cubicBezTo>
                  <a:pt x="0" y="87899"/>
                  <a:pt x="87899" y="0"/>
                  <a:pt x="1963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2427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Sc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1676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621989"/>
            <a:ext cx="3241676" cy="936000"/>
          </a:xfrm>
        </p:spPr>
        <p:txBody>
          <a:bodyPr/>
          <a:lstStyle/>
          <a:p>
            <a:r>
              <a:rPr lang="de-DE" dirty="0"/>
              <a:t>Hier kann eine kurze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B31DC3-01CD-4D8E-8687-DB738068F9BB}"/>
              </a:ext>
            </a:extLst>
          </p:cNvPr>
          <p:cNvGrpSpPr/>
          <p:nvPr userDrawn="1"/>
        </p:nvGrpSpPr>
        <p:grpSpPr>
          <a:xfrm>
            <a:off x="4393885" y="1069064"/>
            <a:ext cx="7614759" cy="4632553"/>
            <a:chOff x="4393885" y="1069064"/>
            <a:chExt cx="7614759" cy="4632553"/>
          </a:xfrm>
        </p:grpSpPr>
        <p:sp>
          <p:nvSpPr>
            <p:cNvPr id="26" name="Grafik 13">
              <a:extLst>
                <a:ext uri="{FF2B5EF4-FFF2-40B4-BE49-F238E27FC236}">
                  <a16:creationId xmlns:a16="http://schemas.microsoft.com/office/drawing/2014/main" id="{93E6DEAC-DCB7-4FB4-948A-DFF8D404C60C}"/>
                </a:ext>
              </a:extLst>
            </p:cNvPr>
            <p:cNvSpPr/>
            <p:nvPr userDrawn="1"/>
          </p:nvSpPr>
          <p:spPr>
            <a:xfrm>
              <a:off x="5031103" y="1097533"/>
              <a:ext cx="6330318" cy="4082908"/>
            </a:xfrm>
            <a:custGeom>
              <a:avLst/>
              <a:gdLst>
                <a:gd name="connsiteX0" fmla="*/ 5093912 w 5094064"/>
                <a:gd name="connsiteY0" fmla="*/ 3285450 h 3285553"/>
                <a:gd name="connsiteX1" fmla="*/ 5070291 w 5094064"/>
                <a:gd name="connsiteY1" fmla="*/ 146867 h 3285553"/>
                <a:gd name="connsiteX2" fmla="*/ 4924653 w 5094064"/>
                <a:gd name="connsiteY2" fmla="*/ -104 h 3285553"/>
                <a:gd name="connsiteX3" fmla="*/ 165963 w 5094064"/>
                <a:gd name="connsiteY3" fmla="*/ -104 h 3285553"/>
                <a:gd name="connsiteX4" fmla="*/ 24136 w 5094064"/>
                <a:gd name="connsiteY4" fmla="*/ 134104 h 3285553"/>
                <a:gd name="connsiteX5" fmla="*/ -153 w 5094064"/>
                <a:gd name="connsiteY5" fmla="*/ 3285450 h 32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64" h="3285553">
                  <a:moveTo>
                    <a:pt x="5093912" y="3285450"/>
                  </a:moveTo>
                  <a:cubicBezTo>
                    <a:pt x="5093912" y="3285450"/>
                    <a:pt x="5070291" y="203160"/>
                    <a:pt x="5070291" y="146867"/>
                  </a:cubicBezTo>
                  <a:cubicBezTo>
                    <a:pt x="5070291" y="90574"/>
                    <a:pt x="5054669" y="-104"/>
                    <a:pt x="4924653" y="-104"/>
                  </a:cubicBezTo>
                  <a:lnTo>
                    <a:pt x="165963" y="-104"/>
                  </a:lnTo>
                  <a:cubicBezTo>
                    <a:pt x="92049" y="-104"/>
                    <a:pt x="24136" y="41902"/>
                    <a:pt x="24136" y="134104"/>
                  </a:cubicBezTo>
                  <a:cubicBezTo>
                    <a:pt x="24136" y="226306"/>
                    <a:pt x="-153" y="3285450"/>
                    <a:pt x="-153" y="3285450"/>
                  </a:cubicBezTo>
                  <a:close/>
                </a:path>
              </a:pathLst>
            </a:custGeom>
            <a:solidFill>
              <a:srgbClr val="0E0E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27" name="Grafik 26" descr="Ein Bild, das Text, Elektronik, Monitor, drinnen enthält.&#10;&#10;Automatisch generierte Beschreibung">
              <a:extLst>
                <a:ext uri="{FF2B5EF4-FFF2-40B4-BE49-F238E27FC236}">
                  <a16:creationId xmlns:a16="http://schemas.microsoft.com/office/drawing/2014/main" id="{6D91EC37-250B-44E0-ADB6-995AC9C8B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93885" y="1069064"/>
              <a:ext cx="7614759" cy="4632553"/>
            </a:xfrm>
            <a:prstGeom prst="rect">
              <a:avLst/>
            </a:prstGeom>
          </p:spPr>
        </p:pic>
      </p:grp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0B0CB4E0-B426-4435-A73B-2EFC58CAC6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0913" y="1097404"/>
            <a:ext cx="6330319" cy="4082909"/>
          </a:xfrm>
          <a:custGeom>
            <a:avLst/>
            <a:gdLst>
              <a:gd name="connsiteX0" fmla="*/ 206430 w 6330319"/>
              <a:gd name="connsiteY0" fmla="*/ 0 h 4082909"/>
              <a:gd name="connsiteX1" fmla="*/ 6119983 w 6330319"/>
              <a:gd name="connsiteY1" fmla="*/ 0 h 4082909"/>
              <a:gd name="connsiteX2" fmla="*/ 6300965 w 6330319"/>
              <a:gd name="connsiteY2" fmla="*/ 182638 h 4082909"/>
              <a:gd name="connsiteX3" fmla="*/ 6330319 w 6330319"/>
              <a:gd name="connsiteY3" fmla="*/ 4082909 h 4082909"/>
              <a:gd name="connsiteX4" fmla="*/ 0 w 6330319"/>
              <a:gd name="connsiteY4" fmla="*/ 4082909 h 4082909"/>
              <a:gd name="connsiteX5" fmla="*/ 30183 w 6330319"/>
              <a:gd name="connsiteY5" fmla="*/ 166778 h 4082909"/>
              <a:gd name="connsiteX6" fmla="*/ 206430 w 6330319"/>
              <a:gd name="connsiteY6" fmla="*/ 0 h 408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0319" h="4082909">
                <a:moveTo>
                  <a:pt x="206430" y="0"/>
                </a:moveTo>
                <a:lnTo>
                  <a:pt x="6119983" y="0"/>
                </a:lnTo>
                <a:cubicBezTo>
                  <a:pt x="6281553" y="0"/>
                  <a:pt x="6300965" y="112684"/>
                  <a:pt x="6300965" y="182638"/>
                </a:cubicBezTo>
                <a:cubicBezTo>
                  <a:pt x="6300965" y="252593"/>
                  <a:pt x="6330319" y="4082909"/>
                  <a:pt x="6330319" y="4082909"/>
                </a:cubicBezTo>
                <a:lnTo>
                  <a:pt x="0" y="4082909"/>
                </a:lnTo>
                <a:cubicBezTo>
                  <a:pt x="0" y="4082909"/>
                  <a:pt x="30183" y="281356"/>
                  <a:pt x="30183" y="166778"/>
                </a:cubicBezTo>
                <a:cubicBezTo>
                  <a:pt x="30183" y="52200"/>
                  <a:pt x="114578" y="0"/>
                  <a:pt x="2064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9460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7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1" y="3428999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1730AEFE-9891-4815-B031-AB2FB87128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9EED6C59-E0DE-418C-AEE7-6B9AA3DD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848CA8EA-2E4B-4F9B-B4F4-8787A63F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6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8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428999"/>
            <a:ext cx="3395664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E5BABF7-FDBB-4C8E-BBC5-DD0C15E24C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95664" y="3428999"/>
            <a:ext cx="252094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47DEFB54-5D9C-42E2-B069-5D07FFA47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1" name="Titel 30">
            <a:extLst>
              <a:ext uri="{FF2B5EF4-FFF2-40B4-BE49-F238E27FC236}">
                <a16:creationId xmlns:a16="http://schemas.microsoft.com/office/drawing/2014/main" id="{266271EC-D5B6-4CCB-9B2A-C001A56CF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5144CC77-C952-40A2-A67A-D4662D6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4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4681B0-5E37-4804-9161-508949858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3" y="298139"/>
            <a:ext cx="5041900" cy="655986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747CAAA-096E-402A-BC92-BCD9D876AB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69143893-3FB9-47FB-BB32-B9A06E232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4F2F046-DD68-4FA1-9FBB-0A0E245A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20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79516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295A30-0FFB-4F13-A41A-3D0BAD8AE8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B28ED46-F550-4C11-BE2F-13C852B88F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2285F2E2-C444-4720-B17A-8762B797D6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84029D2-0C90-421D-8B7C-A9229E0C4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954B917C-C8A9-45F3-869E-C444F4C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6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77063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A12CDBE-882F-468A-8770-940D3E4530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077290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7063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A12A4793-D4A7-4E90-9654-1192CBBFC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077290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A93628-F307-4E30-893D-13489488FB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E4A78516-8BCF-41FA-8BD0-C763C0AD95B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A6FB1271-9B5C-4BE5-B882-269A102971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0" name="Titel 30">
            <a:extLst>
              <a:ext uri="{FF2B5EF4-FFF2-40B4-BE49-F238E27FC236}">
                <a16:creationId xmlns:a16="http://schemas.microsoft.com/office/drawing/2014/main" id="{FF863CEC-4B97-4BE6-A45D-2F2E61605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8AA49F7E-034A-497B-9464-A32FBF41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68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99DB414-6932-4EB0-8D0E-216C6840D181}"/>
              </a:ext>
            </a:extLst>
          </p:cNvPr>
          <p:cNvSpPr/>
          <p:nvPr userDrawn="1"/>
        </p:nvSpPr>
        <p:spPr bwMode="gray">
          <a:xfrm flipH="1">
            <a:off x="-2001" y="-9563"/>
            <a:ext cx="12193996" cy="6867563"/>
          </a:xfrm>
          <a:custGeom>
            <a:avLst/>
            <a:gdLst>
              <a:gd name="connsiteX0" fmla="*/ 1477966 w 12193996"/>
              <a:gd name="connsiteY0" fmla="*/ 0 h 6867563"/>
              <a:gd name="connsiteX1" fmla="*/ 0 w 12193996"/>
              <a:gd name="connsiteY1" fmla="*/ 0 h 6867563"/>
              <a:gd name="connsiteX2" fmla="*/ 0 w 12193996"/>
              <a:gd name="connsiteY2" fmla="*/ 6849849 h 6867563"/>
              <a:gd name="connsiteX3" fmla="*/ 2025 w 12193996"/>
              <a:gd name="connsiteY3" fmla="*/ 6849849 h 6867563"/>
              <a:gd name="connsiteX4" fmla="*/ 2025 w 12193996"/>
              <a:gd name="connsiteY4" fmla="*/ 6867563 h 6867563"/>
              <a:gd name="connsiteX5" fmla="*/ 12193996 w 12193996"/>
              <a:gd name="connsiteY5" fmla="*/ 6867563 h 6867563"/>
              <a:gd name="connsiteX6" fmla="*/ 12193996 w 12193996"/>
              <a:gd name="connsiteY6" fmla="*/ 520763 h 6867563"/>
              <a:gd name="connsiteX7" fmla="*/ 12191490 w 12193996"/>
              <a:gd name="connsiteY7" fmla="*/ 520634 h 6867563"/>
              <a:gd name="connsiteX8" fmla="*/ 7571206 w 12193996"/>
              <a:gd name="connsiteY8" fmla="*/ 2379594 h 6867563"/>
              <a:gd name="connsiteX9" fmla="*/ 1598077 w 12193996"/>
              <a:gd name="connsiteY9" fmla="*/ 35475 h 68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996" h="6867563">
                <a:moveTo>
                  <a:pt x="1477966" y="0"/>
                </a:moveTo>
                <a:lnTo>
                  <a:pt x="0" y="0"/>
                </a:lnTo>
                <a:lnTo>
                  <a:pt x="0" y="6849849"/>
                </a:lnTo>
                <a:lnTo>
                  <a:pt x="2025" y="6849849"/>
                </a:lnTo>
                <a:lnTo>
                  <a:pt x="2025" y="6867563"/>
                </a:lnTo>
                <a:lnTo>
                  <a:pt x="12193996" y="6867563"/>
                </a:lnTo>
                <a:lnTo>
                  <a:pt x="12193996" y="520763"/>
                </a:lnTo>
                <a:lnTo>
                  <a:pt x="12191490" y="520634"/>
                </a:lnTo>
                <a:cubicBezTo>
                  <a:pt x="11068690" y="528551"/>
                  <a:pt x="9238766" y="2499349"/>
                  <a:pt x="7571206" y="2379594"/>
                </a:cubicBezTo>
                <a:cubicBezTo>
                  <a:pt x="5849854" y="2255977"/>
                  <a:pt x="3310274" y="574208"/>
                  <a:pt x="1598077" y="35475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44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4E83FCC-AB53-4B0C-8614-396D0E10EC6E}"/>
              </a:ext>
            </a:extLst>
          </p:cNvPr>
          <p:cNvSpPr/>
          <p:nvPr userDrawn="1"/>
        </p:nvSpPr>
        <p:spPr bwMode="gray">
          <a:xfrm>
            <a:off x="-1996" y="1384804"/>
            <a:ext cx="12193995" cy="5473196"/>
          </a:xfrm>
          <a:custGeom>
            <a:avLst/>
            <a:gdLst>
              <a:gd name="connsiteX0" fmla="*/ 335074 w 12193995"/>
              <a:gd name="connsiteY0" fmla="*/ 1684 h 5319515"/>
              <a:gd name="connsiteX1" fmla="*/ 906472 w 12193995"/>
              <a:gd name="connsiteY1" fmla="*/ 19747 h 5319515"/>
              <a:gd name="connsiteX2" fmla="*/ 7462041 w 12193995"/>
              <a:gd name="connsiteY2" fmla="*/ 1955573 h 5319515"/>
              <a:gd name="connsiteX3" fmla="*/ 12120596 w 12193995"/>
              <a:gd name="connsiteY3" fmla="*/ 518741 h 5319515"/>
              <a:gd name="connsiteX4" fmla="*/ 12193995 w 12193995"/>
              <a:gd name="connsiteY4" fmla="*/ 529859 h 5319515"/>
              <a:gd name="connsiteX5" fmla="*/ 12193995 w 12193995"/>
              <a:gd name="connsiteY5" fmla="*/ 4750788 h 5319515"/>
              <a:gd name="connsiteX6" fmla="*/ 12193995 w 12193995"/>
              <a:gd name="connsiteY6" fmla="*/ 5319515 h 5319515"/>
              <a:gd name="connsiteX7" fmla="*/ 0 w 12193995"/>
              <a:gd name="connsiteY7" fmla="*/ 5319515 h 5319515"/>
              <a:gd name="connsiteX8" fmla="*/ 0 w 12193995"/>
              <a:gd name="connsiteY8" fmla="*/ 24889 h 5319515"/>
              <a:gd name="connsiteX9" fmla="*/ 139117 w 12193995"/>
              <a:gd name="connsiteY9" fmla="*/ 11445 h 5319515"/>
              <a:gd name="connsiteX10" fmla="*/ 335074 w 12193995"/>
              <a:gd name="connsiteY10" fmla="*/ 1684 h 53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3995" h="5319515">
                <a:moveTo>
                  <a:pt x="335074" y="1684"/>
                </a:moveTo>
                <a:cubicBezTo>
                  <a:pt x="513494" y="-3170"/>
                  <a:pt x="703412" y="2357"/>
                  <a:pt x="906472" y="19747"/>
                </a:cubicBezTo>
                <a:cubicBezTo>
                  <a:pt x="2530955" y="158866"/>
                  <a:pt x="5523146" y="1846053"/>
                  <a:pt x="7462041" y="1955573"/>
                </a:cubicBezTo>
                <a:cubicBezTo>
                  <a:pt x="9158574" y="2051403"/>
                  <a:pt x="11025622" y="420363"/>
                  <a:pt x="12120596" y="518741"/>
                </a:cubicBezTo>
                <a:lnTo>
                  <a:pt x="12193995" y="529859"/>
                </a:lnTo>
                <a:lnTo>
                  <a:pt x="12193995" y="4750788"/>
                </a:lnTo>
                <a:lnTo>
                  <a:pt x="12193995" y="5319515"/>
                </a:lnTo>
                <a:lnTo>
                  <a:pt x="0" y="5319515"/>
                </a:lnTo>
                <a:lnTo>
                  <a:pt x="0" y="24889"/>
                </a:lnTo>
                <a:lnTo>
                  <a:pt x="139117" y="11445"/>
                </a:lnTo>
                <a:cubicBezTo>
                  <a:pt x="202877" y="6784"/>
                  <a:pt x="268167" y="3504"/>
                  <a:pt x="335074" y="1684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70000"/>
                </a:srgbClr>
              </a:gs>
              <a:gs pos="0">
                <a:srgbClr val="FEFEFF">
                  <a:alpha val="80000"/>
                </a:srgbClr>
              </a:gs>
              <a:gs pos="100000">
                <a:schemeClr val="accent1">
                  <a:lumMod val="5000"/>
                  <a:lumOff val="95000"/>
                  <a:alpha val="31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770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7" y="40481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355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5C8D62-6906-4A0B-AA28-7C62AD6E782C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3BD730F0-C5CB-4C4E-BE10-28571991E2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681C3CC-8DA5-4587-BC30-37BD70BD1BBB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9EFB254-BFDD-460F-9688-1CF33BA0C11F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1" name="Grafik 7">
                <a:extLst>
                  <a:ext uri="{FF2B5EF4-FFF2-40B4-BE49-F238E27FC236}">
                    <a16:creationId xmlns:a16="http://schemas.microsoft.com/office/drawing/2014/main" id="{8AC5199A-5D43-4639-878A-074A1490E393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2" name="Grafik 7">
                <a:extLst>
                  <a:ext uri="{FF2B5EF4-FFF2-40B4-BE49-F238E27FC236}">
                    <a16:creationId xmlns:a16="http://schemas.microsoft.com/office/drawing/2014/main" id="{FB6B722D-BBB5-4C50-B6DF-979B22B8FCF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65DE90EB-9EE5-473F-9062-68D324EEA6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7174665D-3435-497A-A4EC-DA5A19245DA3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95C378EA-818C-4C1E-ADCE-BA84B3D96DE3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5042415"/>
            <a:ext cx="7921626" cy="105041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3320733"/>
            <a:ext cx="7921626" cy="1721682"/>
          </a:xfrm>
        </p:spPr>
        <p:txBody>
          <a:bodyPr anchor="b" anchorCtr="0"/>
          <a:lstStyle>
            <a:lvl1pPr>
              <a:defRPr sz="5400"/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8" defTabSz="431869">
              <a:lnSpc>
                <a:spcPct val="90000"/>
              </a:lnSpc>
            </a:pPr>
            <a:r>
              <a:rPr lang="de-DE" sz="5400" b="1" dirty="0">
                <a:latin typeface="DM Office" panose="02000500000000020000" pitchFamily="2" charset="0"/>
                <a:cs typeface="American Captain 01" pitchFamily="50" charset="0"/>
              </a:rPr>
              <a:t>Hier kann ein maximal zweizeiliger Titel stehen.</a:t>
            </a:r>
          </a:p>
        </p:txBody>
      </p:sp>
    </p:spTree>
    <p:extLst>
      <p:ext uri="{BB962C8B-B14F-4D97-AF65-F5344CB8AC3E}">
        <p14:creationId xmlns:p14="http://schemas.microsoft.com/office/powerpoint/2010/main" val="38206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5EF9E94-CA08-45A2-B1C1-C1997CCA3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Titel 30">
            <a:extLst>
              <a:ext uri="{FF2B5EF4-FFF2-40B4-BE49-F238E27FC236}">
                <a16:creationId xmlns:a16="http://schemas.microsoft.com/office/drawing/2014/main" id="{7D25882B-0644-4440-9447-4168F8FD4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436A506-7751-4BBD-B3C6-6B5BC150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64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arbfläch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1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Farbfläch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3AFDC994-162A-40CC-9B2E-AD047D886EF4}"/>
              </a:ext>
            </a:extLst>
          </p:cNvPr>
          <p:cNvSpPr/>
          <p:nvPr userDrawn="1"/>
        </p:nvSpPr>
        <p:spPr bwMode="gray">
          <a:xfrm>
            <a:off x="0" y="-1"/>
            <a:ext cx="12192000" cy="3802822"/>
          </a:xfrm>
          <a:custGeom>
            <a:avLst/>
            <a:gdLst>
              <a:gd name="connsiteX0" fmla="*/ 0 w 12192000"/>
              <a:gd name="connsiteY0" fmla="*/ 0 h 3802822"/>
              <a:gd name="connsiteX1" fmla="*/ 12192000 w 12192000"/>
              <a:gd name="connsiteY1" fmla="*/ 0 h 3802822"/>
              <a:gd name="connsiteX2" fmla="*/ 12192000 w 12192000"/>
              <a:gd name="connsiteY2" fmla="*/ 3108988 h 3802822"/>
              <a:gd name="connsiteX3" fmla="*/ 12032015 w 12192000"/>
              <a:gd name="connsiteY3" fmla="*/ 3107661 h 3802822"/>
              <a:gd name="connsiteX4" fmla="*/ 6708138 w 12192000"/>
              <a:gd name="connsiteY4" fmla="*/ 3795334 h 3802822"/>
              <a:gd name="connsiteX5" fmla="*/ 2373628 w 12192000"/>
              <a:gd name="connsiteY5" fmla="*/ 3481009 h 3802822"/>
              <a:gd name="connsiteX6" fmla="*/ 379726 w 12192000"/>
              <a:gd name="connsiteY6" fmla="*/ 3535034 h 3802822"/>
              <a:gd name="connsiteX7" fmla="*/ 0 w 12192000"/>
              <a:gd name="connsiteY7" fmla="*/ 3571909 h 3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02822">
                <a:moveTo>
                  <a:pt x="0" y="0"/>
                </a:moveTo>
                <a:lnTo>
                  <a:pt x="12192000" y="0"/>
                </a:lnTo>
                <a:lnTo>
                  <a:pt x="12192000" y="3108988"/>
                </a:lnTo>
                <a:lnTo>
                  <a:pt x="12032015" y="3107661"/>
                </a:lnTo>
                <a:cubicBezTo>
                  <a:pt x="10810332" y="3137886"/>
                  <a:pt x="8252546" y="3737292"/>
                  <a:pt x="6708138" y="3795334"/>
                </a:cubicBezTo>
                <a:cubicBezTo>
                  <a:pt x="5060769" y="3857246"/>
                  <a:pt x="3515464" y="3515934"/>
                  <a:pt x="2373628" y="3481009"/>
                </a:cubicBezTo>
                <a:cubicBezTo>
                  <a:pt x="1517251" y="3454815"/>
                  <a:pt x="916531" y="3487558"/>
                  <a:pt x="379726" y="3535034"/>
                </a:cubicBezTo>
                <a:lnTo>
                  <a:pt x="0" y="3571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EF03CF-FC00-4362-B9EC-E608B01E8E0C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3607202"/>
            <a:ext cx="12193996" cy="3250799"/>
          </a:xfrm>
          <a:custGeom>
            <a:avLst/>
            <a:gdLst>
              <a:gd name="connsiteX0" fmla="*/ 12193996 w 12193996"/>
              <a:gd name="connsiteY0" fmla="*/ 0 h 3250799"/>
              <a:gd name="connsiteX1" fmla="*/ 11543120 w 12193996"/>
              <a:gd name="connsiteY1" fmla="*/ 135938 h 3250799"/>
              <a:gd name="connsiteX2" fmla="*/ 146551 w 12193996"/>
              <a:gd name="connsiteY2" fmla="*/ 2393443 h 3250799"/>
              <a:gd name="connsiteX3" fmla="*/ 0 w 12193996"/>
              <a:gd name="connsiteY3" fmla="*/ 2411303 h 3250799"/>
              <a:gd name="connsiteX4" fmla="*/ 0 w 12193996"/>
              <a:gd name="connsiteY4" fmla="*/ 3250799 h 3250799"/>
              <a:gd name="connsiteX5" fmla="*/ 12193996 w 12193996"/>
              <a:gd name="connsiteY5" fmla="*/ 3250799 h 325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96" h="325079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F7E0A44-7958-43DE-98C4-8697BE9E54F0}"/>
              </a:ext>
            </a:extLst>
          </p:cNvPr>
          <p:cNvSpPr>
            <a:spLocks/>
          </p:cNvSpPr>
          <p:nvPr userDrawn="1"/>
        </p:nvSpPr>
        <p:spPr bwMode="gray">
          <a:xfrm>
            <a:off x="0" y="3107660"/>
            <a:ext cx="12192000" cy="3750340"/>
          </a:xfrm>
          <a:custGeom>
            <a:avLst/>
            <a:gdLst>
              <a:gd name="connsiteX0" fmla="*/ 12032015 w 12192000"/>
              <a:gd name="connsiteY0" fmla="*/ 0 h 3750340"/>
              <a:gd name="connsiteX1" fmla="*/ 12192000 w 12192000"/>
              <a:gd name="connsiteY1" fmla="*/ 1327 h 3750340"/>
              <a:gd name="connsiteX2" fmla="*/ 12192000 w 12192000"/>
              <a:gd name="connsiteY2" fmla="*/ 3750340 h 3750340"/>
              <a:gd name="connsiteX3" fmla="*/ 0 w 12192000"/>
              <a:gd name="connsiteY3" fmla="*/ 3750340 h 3750340"/>
              <a:gd name="connsiteX4" fmla="*/ 0 w 12192000"/>
              <a:gd name="connsiteY4" fmla="*/ 2428882 h 3750340"/>
              <a:gd name="connsiteX5" fmla="*/ 103911 w 12192000"/>
              <a:gd name="connsiteY5" fmla="*/ 2410771 h 3750340"/>
              <a:gd name="connsiteX6" fmla="*/ 5990869 w 12192000"/>
              <a:gd name="connsiteY6" fmla="*/ 823593 h 3750340"/>
              <a:gd name="connsiteX7" fmla="*/ 6388679 w 12192000"/>
              <a:gd name="connsiteY7" fmla="*/ 694677 h 3750340"/>
              <a:gd name="connsiteX8" fmla="*/ 6400526 w 12192000"/>
              <a:gd name="connsiteY8" fmla="*/ 694730 h 3750340"/>
              <a:gd name="connsiteX9" fmla="*/ 6708138 w 12192000"/>
              <a:gd name="connsiteY9" fmla="*/ 687673 h 3750340"/>
              <a:gd name="connsiteX10" fmla="*/ 12032015 w 12192000"/>
              <a:gd name="connsiteY10" fmla="*/ 0 h 37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50340">
                <a:moveTo>
                  <a:pt x="12032015" y="0"/>
                </a:moveTo>
                <a:lnTo>
                  <a:pt x="12192000" y="1327"/>
                </a:lnTo>
                <a:lnTo>
                  <a:pt x="12192000" y="3750340"/>
                </a:lnTo>
                <a:lnTo>
                  <a:pt x="0" y="3750340"/>
                </a:lnTo>
                <a:lnTo>
                  <a:pt x="0" y="2428882"/>
                </a:lnTo>
                <a:lnTo>
                  <a:pt x="103911" y="2410771"/>
                </a:lnTo>
                <a:cubicBezTo>
                  <a:pt x="2223237" y="2018007"/>
                  <a:pt x="4201150" y="1401931"/>
                  <a:pt x="5990869" y="823593"/>
                </a:cubicBezTo>
                <a:lnTo>
                  <a:pt x="6388679" y="694677"/>
                </a:lnTo>
                <a:lnTo>
                  <a:pt x="6400526" y="694730"/>
                </a:lnTo>
                <a:cubicBezTo>
                  <a:pt x="6502616" y="693837"/>
                  <a:pt x="6605178" y="691543"/>
                  <a:pt x="6708138" y="687673"/>
                </a:cubicBezTo>
                <a:cubicBezTo>
                  <a:pt x="8252546" y="629631"/>
                  <a:pt x="10810332" y="30225"/>
                  <a:pt x="120320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39D3004-EBC3-495C-8DDC-D08DC2A051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235074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6537AD2-640F-4BED-9A5F-6D9B24F4F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06512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5AAC3AC-9836-404D-A35B-31276235E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0775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6637883-AF84-44B2-AB5E-332EDF753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50820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3271C6-6F6E-4109-8E96-34D8611E8CE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71C013D-920B-452B-B2FE-CF6CF9EF57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F39F6A2-C12F-4459-BB6C-DF1ED0CE13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black">
          <a:xfrm>
            <a:off x="483750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550CEB40-D4BF-4667-84CA-04B6D2FFAD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black">
          <a:xfrm>
            <a:off x="843795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692A00AA-17BC-46BF-ADDD-9DDCF5CCE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2" name="Titel 30">
            <a:extLst>
              <a:ext uri="{FF2B5EF4-FFF2-40B4-BE49-F238E27FC236}">
                <a16:creationId xmlns:a16="http://schemas.microsoft.com/office/drawing/2014/main" id="{154AF1E6-3154-46A4-976A-93ACDF4C3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65385E34-C6E2-44A6-A601-4E0B68B8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258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/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874712" y="5119685"/>
            <a:ext cx="5040000" cy="64929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Name des Sprechers / der Sprecherin / Zusatzinformation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EC8A24-75E9-47E1-97B5-590967276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554480"/>
            <a:ext cx="10082213" cy="3565205"/>
          </a:xfrm>
        </p:spPr>
        <p:txBody>
          <a:bodyPr tIns="0"/>
          <a:lstStyle>
            <a:lvl1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6pPr>
            <a:lvl7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7pPr>
            <a:lvl8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8pPr>
            <a:lvl9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9pPr>
          </a:lstStyle>
          <a:p>
            <a:pPr defTabSz="86401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Hier ist genug Platz für eine mehrzeilige Kernaussage oder auch für ein aussagekräftiges Zitat.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335812-C46E-4BC0-8992-7E82080B2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B5CC311-D2CD-4848-92EC-21C6C71ED4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D9BFBB2-2BF5-408B-BD54-11488B66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1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uf Farb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04CA2E-A3E3-4305-A596-05CCBDC1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E837EAE-006C-40DB-A44A-DC52F4E3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124D5F8-FF54-4145-A95A-8B14B6BB5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621989"/>
            <a:ext cx="104400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sz="28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1380A8F-823F-46A6-B270-44341F793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734E04FC-39FB-4BE3-ABAF-4E956753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18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A1BCFD-CDD3-4E64-8FC7-01144773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8EB9BB-4529-4DDE-AECA-86CC8F25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1611E5AE-569B-4AAD-9D13-58DEB13FF2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1" name="Titel 30">
            <a:extLst>
              <a:ext uri="{FF2B5EF4-FFF2-40B4-BE49-F238E27FC236}">
                <a16:creationId xmlns:a16="http://schemas.microsoft.com/office/drawing/2014/main" id="{844D177C-B16F-4A64-9D79-3B4D2A85A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6DD6F6E-D71F-4282-91C6-EABE3DEC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5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2C1BDCD-2B04-4B7F-834D-B73E37BE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20C031CC-B3C8-465A-A3AF-EABD00D9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1AD5C12-9EE4-4AC9-9FAB-E1A40F00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053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5F22AEB-7249-47DF-AFAB-E2C16DD2920F}"/>
              </a:ext>
            </a:extLst>
          </p:cNvPr>
          <p:cNvSpPr>
            <a:spLocks/>
          </p:cNvSpPr>
          <p:nvPr userDrawn="1"/>
        </p:nvSpPr>
        <p:spPr bwMode="gray">
          <a:xfrm>
            <a:off x="6996112" y="298140"/>
            <a:ext cx="4321176" cy="54708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Platzieren Sie hier das </a:t>
            </a:r>
            <a:br>
              <a:rPr lang="de-DE" sz="1400" dirty="0"/>
            </a:br>
            <a:r>
              <a:rPr lang="de-DE" sz="1400" dirty="0"/>
              <a:t>OBS-Livebild des Sprechers / </a:t>
            </a:r>
            <a:br>
              <a:rPr lang="de-DE" sz="1400" dirty="0"/>
            </a:br>
            <a:r>
              <a:rPr lang="de-DE" sz="1400" dirty="0"/>
              <a:t>der Sprecherin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 sz="1600"/>
            </a:lvl1pPr>
            <a:lvl2pPr marL="216000" indent="-216000">
              <a:defRPr sz="1600"/>
            </a:lvl2pPr>
            <a:lvl3pPr marL="432000" indent="-216000">
              <a:defRPr sz="1600"/>
            </a:lvl3pPr>
            <a:lvl4pPr marL="216000" indent="-216000">
              <a:defRPr sz="1600"/>
            </a:lvl4pPr>
            <a:lvl5pPr marL="432000" indent="-2160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3FFC9-CA3D-4CA6-83E1-D7B32D08B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621989"/>
            <a:ext cx="5041901" cy="936000"/>
          </a:xfrm>
        </p:spPr>
        <p:txBody>
          <a:bodyPr tIns="180000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 sz="32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8A3D8823-1EED-4677-8C5F-ED91F836AD71}"/>
              </a:ext>
            </a:extLst>
          </p:cNvPr>
          <p:cNvSpPr/>
          <p:nvPr userDrawn="1"/>
        </p:nvSpPr>
        <p:spPr bwMode="gray">
          <a:xfrm>
            <a:off x="6996112" y="5018370"/>
            <a:ext cx="2879725" cy="588605"/>
          </a:xfrm>
          <a:custGeom>
            <a:avLst/>
            <a:gdLst>
              <a:gd name="connsiteX0" fmla="*/ 0 w 2879725"/>
              <a:gd name="connsiteY0" fmla="*/ 0 h 588605"/>
              <a:gd name="connsiteX1" fmla="*/ 2825029 w 2879725"/>
              <a:gd name="connsiteY1" fmla="*/ 0 h 588605"/>
              <a:gd name="connsiteX2" fmla="*/ 2879725 w 2879725"/>
              <a:gd name="connsiteY2" fmla="*/ 69832 h 588605"/>
              <a:gd name="connsiteX3" fmla="*/ 2879725 w 2879725"/>
              <a:gd name="connsiteY3" fmla="*/ 518773 h 588605"/>
              <a:gd name="connsiteX4" fmla="*/ 2825029 w 2879725"/>
              <a:gd name="connsiteY4" fmla="*/ 588605 h 588605"/>
              <a:gd name="connsiteX5" fmla="*/ 0 w 2879725"/>
              <a:gd name="connsiteY5" fmla="*/ 588605 h 58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588605">
                <a:moveTo>
                  <a:pt x="0" y="0"/>
                </a:moveTo>
                <a:lnTo>
                  <a:pt x="2825029" y="0"/>
                </a:lnTo>
                <a:cubicBezTo>
                  <a:pt x="2855237" y="0"/>
                  <a:pt x="2879725" y="31265"/>
                  <a:pt x="2879725" y="69832"/>
                </a:cubicBezTo>
                <a:lnTo>
                  <a:pt x="2879725" y="518773"/>
                </a:lnTo>
                <a:cubicBezTo>
                  <a:pt x="2879725" y="557340"/>
                  <a:pt x="2855237" y="588605"/>
                  <a:pt x="2825029" y="588605"/>
                </a:cubicBezTo>
                <a:lnTo>
                  <a:pt x="0" y="588605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Hier ist die Position für </a:t>
            </a:r>
            <a:br>
              <a:rPr lang="de-DE" sz="1400" dirty="0"/>
            </a:br>
            <a:r>
              <a:rPr lang="de-DE" sz="1400" dirty="0"/>
              <a:t>die Sprecherbauchbinde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00D8DCC-BD7D-4F0E-AE15-B5AE49D8F9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1096B5-342A-4082-BB44-3025689BA3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4E8C26-5604-41CF-9482-1E537E165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D6E23C50-D981-4614-B3B7-8C035F5F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82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68A36AB-A1FD-4845-B8F6-4A6DEB8BAA11}"/>
              </a:ext>
            </a:extLst>
          </p:cNvPr>
          <p:cNvGrpSpPr/>
          <p:nvPr userDrawn="1"/>
        </p:nvGrpSpPr>
        <p:grpSpPr>
          <a:xfrm>
            <a:off x="7635797" y="1015841"/>
            <a:ext cx="3254187" cy="5121503"/>
            <a:chOff x="7635797" y="1015841"/>
            <a:chExt cx="3254187" cy="512150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1DB2CDD9-3AEA-45E8-B46E-48B162FA97A7}"/>
                </a:ext>
              </a:extLst>
            </p:cNvPr>
            <p:cNvSpPr/>
            <p:nvPr userDrawn="1"/>
          </p:nvSpPr>
          <p:spPr bwMode="gray">
            <a:xfrm>
              <a:off x="8267700" y="1196182"/>
              <a:ext cx="1958975" cy="4238624"/>
            </a:xfrm>
            <a:prstGeom prst="roundRect">
              <a:avLst>
                <a:gd name="adj" fmla="val 10022"/>
              </a:avLst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indent="-180000" algn="l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de-DE" sz="1400" dirty="0" err="1"/>
            </a:p>
          </p:txBody>
        </p:sp>
        <p:pic>
          <p:nvPicPr>
            <p:cNvPr id="20" name="Picture 22" descr="A picture containing monitor, sign, sitting, bus&#10;&#10;Description automatically generated">
              <a:extLst>
                <a:ext uri="{FF2B5EF4-FFF2-40B4-BE49-F238E27FC236}">
                  <a16:creationId xmlns:a16="http://schemas.microsoft.com/office/drawing/2014/main" id="{ED364843-539B-429A-B640-FA0294504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635797" y="1015841"/>
              <a:ext cx="3254187" cy="5121503"/>
            </a:xfrm>
            <a:prstGeom prst="rect">
              <a:avLst/>
            </a:prstGeom>
          </p:spPr>
        </p:pic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299C7D6-F09B-4A20-8C49-6987A763EF93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 bwMode="gray">
          <a:xfrm>
            <a:off x="8267700" y="1196182"/>
            <a:ext cx="1958975" cy="4238624"/>
          </a:xfrm>
          <a:custGeom>
            <a:avLst/>
            <a:gdLst>
              <a:gd name="connsiteX0" fmla="*/ 196328 w 1958975"/>
              <a:gd name="connsiteY0" fmla="*/ 0 h 4238624"/>
              <a:gd name="connsiteX1" fmla="*/ 1762647 w 1958975"/>
              <a:gd name="connsiteY1" fmla="*/ 0 h 4238624"/>
              <a:gd name="connsiteX2" fmla="*/ 1958975 w 1958975"/>
              <a:gd name="connsiteY2" fmla="*/ 196328 h 4238624"/>
              <a:gd name="connsiteX3" fmla="*/ 1958975 w 1958975"/>
              <a:gd name="connsiteY3" fmla="*/ 4042296 h 4238624"/>
              <a:gd name="connsiteX4" fmla="*/ 1762647 w 1958975"/>
              <a:gd name="connsiteY4" fmla="*/ 4238624 h 4238624"/>
              <a:gd name="connsiteX5" fmla="*/ 196328 w 1958975"/>
              <a:gd name="connsiteY5" fmla="*/ 4238624 h 4238624"/>
              <a:gd name="connsiteX6" fmla="*/ 0 w 1958975"/>
              <a:gd name="connsiteY6" fmla="*/ 4042296 h 4238624"/>
              <a:gd name="connsiteX7" fmla="*/ 0 w 1958975"/>
              <a:gd name="connsiteY7" fmla="*/ 196328 h 4238624"/>
              <a:gd name="connsiteX8" fmla="*/ 196328 w 1958975"/>
              <a:gd name="connsiteY8" fmla="*/ 0 h 423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975" h="4238624">
                <a:moveTo>
                  <a:pt x="196328" y="0"/>
                </a:moveTo>
                <a:lnTo>
                  <a:pt x="1762647" y="0"/>
                </a:lnTo>
                <a:cubicBezTo>
                  <a:pt x="1871076" y="0"/>
                  <a:pt x="1958975" y="87899"/>
                  <a:pt x="1958975" y="196328"/>
                </a:cubicBezTo>
                <a:lnTo>
                  <a:pt x="1958975" y="4042296"/>
                </a:lnTo>
                <a:cubicBezTo>
                  <a:pt x="1958975" y="4150725"/>
                  <a:pt x="1871076" y="4238624"/>
                  <a:pt x="1762647" y="4238624"/>
                </a:cubicBezTo>
                <a:lnTo>
                  <a:pt x="196328" y="4238624"/>
                </a:lnTo>
                <a:cubicBezTo>
                  <a:pt x="87899" y="4238624"/>
                  <a:pt x="0" y="4150725"/>
                  <a:pt x="0" y="4042296"/>
                </a:cubicBezTo>
                <a:lnTo>
                  <a:pt x="0" y="196328"/>
                </a:lnTo>
                <a:cubicBezTo>
                  <a:pt x="0" y="87899"/>
                  <a:pt x="87899" y="0"/>
                  <a:pt x="1963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366682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1676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621989"/>
            <a:ext cx="3241676" cy="936000"/>
          </a:xfrm>
        </p:spPr>
        <p:txBody>
          <a:bodyPr/>
          <a:lstStyle/>
          <a:p>
            <a:r>
              <a:rPr lang="de-DE" dirty="0"/>
              <a:t>Hier kann eine kurze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B31DC3-01CD-4D8E-8687-DB738068F9BB}"/>
              </a:ext>
            </a:extLst>
          </p:cNvPr>
          <p:cNvGrpSpPr/>
          <p:nvPr userDrawn="1"/>
        </p:nvGrpSpPr>
        <p:grpSpPr>
          <a:xfrm>
            <a:off x="4393885" y="1069064"/>
            <a:ext cx="7614759" cy="4632553"/>
            <a:chOff x="4393885" y="1069064"/>
            <a:chExt cx="7614759" cy="4632553"/>
          </a:xfrm>
        </p:grpSpPr>
        <p:sp>
          <p:nvSpPr>
            <p:cNvPr id="26" name="Grafik 13">
              <a:extLst>
                <a:ext uri="{FF2B5EF4-FFF2-40B4-BE49-F238E27FC236}">
                  <a16:creationId xmlns:a16="http://schemas.microsoft.com/office/drawing/2014/main" id="{93E6DEAC-DCB7-4FB4-948A-DFF8D404C60C}"/>
                </a:ext>
              </a:extLst>
            </p:cNvPr>
            <p:cNvSpPr/>
            <p:nvPr userDrawn="1"/>
          </p:nvSpPr>
          <p:spPr>
            <a:xfrm>
              <a:off x="5031103" y="1097533"/>
              <a:ext cx="6330318" cy="4082908"/>
            </a:xfrm>
            <a:custGeom>
              <a:avLst/>
              <a:gdLst>
                <a:gd name="connsiteX0" fmla="*/ 5093912 w 5094064"/>
                <a:gd name="connsiteY0" fmla="*/ 3285450 h 3285553"/>
                <a:gd name="connsiteX1" fmla="*/ 5070291 w 5094064"/>
                <a:gd name="connsiteY1" fmla="*/ 146867 h 3285553"/>
                <a:gd name="connsiteX2" fmla="*/ 4924653 w 5094064"/>
                <a:gd name="connsiteY2" fmla="*/ -104 h 3285553"/>
                <a:gd name="connsiteX3" fmla="*/ 165963 w 5094064"/>
                <a:gd name="connsiteY3" fmla="*/ -104 h 3285553"/>
                <a:gd name="connsiteX4" fmla="*/ 24136 w 5094064"/>
                <a:gd name="connsiteY4" fmla="*/ 134104 h 3285553"/>
                <a:gd name="connsiteX5" fmla="*/ -153 w 5094064"/>
                <a:gd name="connsiteY5" fmla="*/ 3285450 h 32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64" h="3285553">
                  <a:moveTo>
                    <a:pt x="5093912" y="3285450"/>
                  </a:moveTo>
                  <a:cubicBezTo>
                    <a:pt x="5093912" y="3285450"/>
                    <a:pt x="5070291" y="203160"/>
                    <a:pt x="5070291" y="146867"/>
                  </a:cubicBezTo>
                  <a:cubicBezTo>
                    <a:pt x="5070291" y="90574"/>
                    <a:pt x="5054669" y="-104"/>
                    <a:pt x="4924653" y="-104"/>
                  </a:cubicBezTo>
                  <a:lnTo>
                    <a:pt x="165963" y="-104"/>
                  </a:lnTo>
                  <a:cubicBezTo>
                    <a:pt x="92049" y="-104"/>
                    <a:pt x="24136" y="41902"/>
                    <a:pt x="24136" y="134104"/>
                  </a:cubicBezTo>
                  <a:cubicBezTo>
                    <a:pt x="24136" y="226306"/>
                    <a:pt x="-153" y="3285450"/>
                    <a:pt x="-153" y="3285450"/>
                  </a:cubicBezTo>
                  <a:close/>
                </a:path>
              </a:pathLst>
            </a:custGeom>
            <a:solidFill>
              <a:srgbClr val="0E0E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27" name="Grafik 26" descr="Ein Bild, das Text, Elektronik, Monitor, drinnen enthält.&#10;&#10;Automatisch generierte Beschreibung">
              <a:extLst>
                <a:ext uri="{FF2B5EF4-FFF2-40B4-BE49-F238E27FC236}">
                  <a16:creationId xmlns:a16="http://schemas.microsoft.com/office/drawing/2014/main" id="{6D91EC37-250B-44E0-ADB6-995AC9C8B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93885" y="1069064"/>
              <a:ext cx="7614759" cy="4632553"/>
            </a:xfrm>
            <a:prstGeom prst="rect">
              <a:avLst/>
            </a:prstGeom>
          </p:spPr>
        </p:pic>
      </p:grp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0B0CB4E0-B426-4435-A73B-2EFC58CAC6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0913" y="1097404"/>
            <a:ext cx="6330319" cy="4082909"/>
          </a:xfrm>
          <a:custGeom>
            <a:avLst/>
            <a:gdLst>
              <a:gd name="connsiteX0" fmla="*/ 206430 w 6330319"/>
              <a:gd name="connsiteY0" fmla="*/ 0 h 4082909"/>
              <a:gd name="connsiteX1" fmla="*/ 6119983 w 6330319"/>
              <a:gd name="connsiteY1" fmla="*/ 0 h 4082909"/>
              <a:gd name="connsiteX2" fmla="*/ 6300965 w 6330319"/>
              <a:gd name="connsiteY2" fmla="*/ 182638 h 4082909"/>
              <a:gd name="connsiteX3" fmla="*/ 6330319 w 6330319"/>
              <a:gd name="connsiteY3" fmla="*/ 4082909 h 4082909"/>
              <a:gd name="connsiteX4" fmla="*/ 0 w 6330319"/>
              <a:gd name="connsiteY4" fmla="*/ 4082909 h 4082909"/>
              <a:gd name="connsiteX5" fmla="*/ 30183 w 6330319"/>
              <a:gd name="connsiteY5" fmla="*/ 166778 h 4082909"/>
              <a:gd name="connsiteX6" fmla="*/ 206430 w 6330319"/>
              <a:gd name="connsiteY6" fmla="*/ 0 h 408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0319" h="4082909">
                <a:moveTo>
                  <a:pt x="206430" y="0"/>
                </a:moveTo>
                <a:lnTo>
                  <a:pt x="6119983" y="0"/>
                </a:lnTo>
                <a:cubicBezTo>
                  <a:pt x="6281553" y="0"/>
                  <a:pt x="6300965" y="112684"/>
                  <a:pt x="6300965" y="182638"/>
                </a:cubicBezTo>
                <a:cubicBezTo>
                  <a:pt x="6300965" y="252593"/>
                  <a:pt x="6330319" y="4082909"/>
                  <a:pt x="6330319" y="4082909"/>
                </a:cubicBezTo>
                <a:lnTo>
                  <a:pt x="0" y="4082909"/>
                </a:lnTo>
                <a:cubicBezTo>
                  <a:pt x="0" y="4082909"/>
                  <a:pt x="30183" y="281356"/>
                  <a:pt x="30183" y="166778"/>
                </a:cubicBezTo>
                <a:cubicBezTo>
                  <a:pt x="30183" y="52200"/>
                  <a:pt x="114578" y="0"/>
                  <a:pt x="2064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26632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8028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8028" y="40894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6889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3C76510-DFCB-47EC-BE0C-13C2337EDD73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1159746"/>
            <a:ext cx="12191999" cy="5698254"/>
          </a:xfrm>
          <a:custGeom>
            <a:avLst/>
            <a:gdLst>
              <a:gd name="connsiteX0" fmla="*/ 12191999 w 12191999"/>
              <a:gd name="connsiteY0" fmla="*/ 0 h 5698254"/>
              <a:gd name="connsiteX1" fmla="*/ 11543120 w 12191999"/>
              <a:gd name="connsiteY1" fmla="*/ 135521 h 5698254"/>
              <a:gd name="connsiteX2" fmla="*/ 146551 w 12191999"/>
              <a:gd name="connsiteY2" fmla="*/ 2393026 h 5698254"/>
              <a:gd name="connsiteX3" fmla="*/ 0 w 12191999"/>
              <a:gd name="connsiteY3" fmla="*/ 2410886 h 5698254"/>
              <a:gd name="connsiteX4" fmla="*/ 0 w 12191999"/>
              <a:gd name="connsiteY4" fmla="*/ 5698254 h 5698254"/>
              <a:gd name="connsiteX5" fmla="*/ 12191999 w 12191999"/>
              <a:gd name="connsiteY5" fmla="*/ 5698254 h 569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698254">
                <a:moveTo>
                  <a:pt x="12191999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5698254"/>
                </a:lnTo>
                <a:lnTo>
                  <a:pt x="12191999" y="56982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2910DB-D75D-47D4-8707-2E765192CE48}"/>
              </a:ext>
            </a:extLst>
          </p:cNvPr>
          <p:cNvSpPr/>
          <p:nvPr userDrawn="1"/>
        </p:nvSpPr>
        <p:spPr bwMode="gray">
          <a:xfrm>
            <a:off x="0" y="939428"/>
            <a:ext cx="12192000" cy="5918573"/>
          </a:xfrm>
          <a:custGeom>
            <a:avLst/>
            <a:gdLst>
              <a:gd name="connsiteX0" fmla="*/ 9022237 w 12192000"/>
              <a:gd name="connsiteY0" fmla="*/ 20 h 5918573"/>
              <a:gd name="connsiteX1" fmla="*/ 11879037 w 12192000"/>
              <a:gd name="connsiteY1" fmla="*/ 389804 h 5918573"/>
              <a:gd name="connsiteX2" fmla="*/ 12192000 w 12192000"/>
              <a:gd name="connsiteY2" fmla="*/ 485518 h 5918573"/>
              <a:gd name="connsiteX3" fmla="*/ 12192000 w 12192000"/>
              <a:gd name="connsiteY3" fmla="*/ 5918573 h 5918573"/>
              <a:gd name="connsiteX4" fmla="*/ 0 w 12192000"/>
              <a:gd name="connsiteY4" fmla="*/ 5918573 h 5918573"/>
              <a:gd name="connsiteX5" fmla="*/ 0 w 12192000"/>
              <a:gd name="connsiteY5" fmla="*/ 2628838 h 5918573"/>
              <a:gd name="connsiteX6" fmla="*/ 130957 w 12192000"/>
              <a:gd name="connsiteY6" fmla="*/ 2577407 h 5918573"/>
              <a:gd name="connsiteX7" fmla="*/ 4597403 w 12192000"/>
              <a:gd name="connsiteY7" fmla="*/ 1498973 h 5918573"/>
              <a:gd name="connsiteX8" fmla="*/ 8216901 w 12192000"/>
              <a:gd name="connsiteY8" fmla="*/ 38473 h 5918573"/>
              <a:gd name="connsiteX9" fmla="*/ 9022237 w 12192000"/>
              <a:gd name="connsiteY9" fmla="*/ 20 h 59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918573">
                <a:moveTo>
                  <a:pt x="9022237" y="20"/>
                </a:moveTo>
                <a:cubicBezTo>
                  <a:pt x="9929088" y="-1854"/>
                  <a:pt x="10932125" y="126158"/>
                  <a:pt x="11879037" y="389804"/>
                </a:cubicBezTo>
                <a:lnTo>
                  <a:pt x="12192000" y="485518"/>
                </a:lnTo>
                <a:lnTo>
                  <a:pt x="12192000" y="5918573"/>
                </a:lnTo>
                <a:lnTo>
                  <a:pt x="0" y="5918573"/>
                </a:lnTo>
                <a:lnTo>
                  <a:pt x="0" y="2628838"/>
                </a:lnTo>
                <a:lnTo>
                  <a:pt x="130957" y="2577407"/>
                </a:lnTo>
                <a:cubicBezTo>
                  <a:pt x="1244205" y="2178225"/>
                  <a:pt x="3358358" y="1895319"/>
                  <a:pt x="4597403" y="1498973"/>
                </a:cubicBezTo>
                <a:cubicBezTo>
                  <a:pt x="6013452" y="1046006"/>
                  <a:pt x="6849534" y="171823"/>
                  <a:pt x="8216901" y="38473"/>
                </a:cubicBezTo>
                <a:cubicBezTo>
                  <a:pt x="8473281" y="13470"/>
                  <a:pt x="8743206" y="596"/>
                  <a:pt x="9022237" y="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DAB08F-B97B-4132-8536-58EACEC0B428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880E335-2605-4B2E-9E18-A985D918C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AA0B97-CBC8-4C91-ABF1-ADC2C4F329F2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A661520-DB67-4B93-BD51-7CD3D9A72F0C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ACC52D9-75EF-4412-9BE3-F230068D989D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D2EDF748-4334-4C9E-856D-7853FC53A39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79C45489-0EC4-4213-8453-2AAC389C1E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DF2B0AB3-0643-4189-8F7F-BE1A56174AA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00536ED-0A42-4C58-9528-0E8E02F5477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3108464"/>
            <a:ext cx="6842125" cy="2658130"/>
          </a:xfrm>
        </p:spPr>
        <p:txBody>
          <a:bodyPr lIns="0" tIns="270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kann über mehrere Zeilen laufen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1881188"/>
            <a:ext cx="1441450" cy="1227276"/>
          </a:xfrm>
        </p:spPr>
        <p:txBody>
          <a:bodyPr wrap="none" t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64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80800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336A8E7-B647-4C23-8E32-D2496D27A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6361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228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0572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5" y="40957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4F634CEF-4210-46F6-8D1A-D8E8D585005E}"/>
              </a:ext>
            </a:extLst>
          </p:cNvPr>
          <p:cNvSpPr>
            <a:spLocks/>
          </p:cNvSpPr>
          <p:nvPr/>
        </p:nvSpPr>
        <p:spPr bwMode="gray">
          <a:xfrm>
            <a:off x="0" y="5296140"/>
            <a:ext cx="12192000" cy="1561860"/>
          </a:xfrm>
          <a:custGeom>
            <a:avLst/>
            <a:gdLst>
              <a:gd name="connsiteX0" fmla="*/ 0 w 12192000"/>
              <a:gd name="connsiteY0" fmla="*/ 0 h 1561860"/>
              <a:gd name="connsiteX1" fmla="*/ 50242 w 12192000"/>
              <a:gd name="connsiteY1" fmla="*/ 20309 h 1561860"/>
              <a:gd name="connsiteX2" fmla="*/ 5653345 w 12192000"/>
              <a:gd name="connsiteY2" fmla="*/ 1075696 h 1561860"/>
              <a:gd name="connsiteX3" fmla="*/ 10191379 w 12192000"/>
              <a:gd name="connsiteY3" fmla="*/ 353087 h 1561860"/>
              <a:gd name="connsiteX4" fmla="*/ 12078809 w 12192000"/>
              <a:gd name="connsiteY4" fmla="*/ 836333 h 1561860"/>
              <a:gd name="connsiteX5" fmla="*/ 12192000 w 12192000"/>
              <a:gd name="connsiteY5" fmla="*/ 913645 h 1561860"/>
              <a:gd name="connsiteX6" fmla="*/ 12192000 w 12192000"/>
              <a:gd name="connsiteY6" fmla="*/ 1561860 h 1561860"/>
              <a:gd name="connsiteX7" fmla="*/ 0 w 12192000"/>
              <a:gd name="connsiteY7" fmla="*/ 1561860 h 156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561860">
                <a:moveTo>
                  <a:pt x="0" y="0"/>
                </a:moveTo>
                <a:lnTo>
                  <a:pt x="50242" y="20309"/>
                </a:lnTo>
                <a:cubicBezTo>
                  <a:pt x="583063" y="231386"/>
                  <a:pt x="2887228" y="1075696"/>
                  <a:pt x="5653345" y="1075696"/>
                </a:cubicBezTo>
                <a:cubicBezTo>
                  <a:pt x="7547704" y="1075696"/>
                  <a:pt x="9171224" y="383258"/>
                  <a:pt x="10191379" y="353087"/>
                </a:cubicBezTo>
                <a:cubicBezTo>
                  <a:pt x="10907595" y="331966"/>
                  <a:pt x="11392258" y="385921"/>
                  <a:pt x="12078809" y="836333"/>
                </a:cubicBezTo>
                <a:lnTo>
                  <a:pt x="12192000" y="913645"/>
                </a:lnTo>
                <a:lnTo>
                  <a:pt x="12192000" y="1561860"/>
                </a:lnTo>
                <a:lnTo>
                  <a:pt x="0" y="15618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noFill/>
            </a:endParaRP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4A9A83AA-8E09-43D2-9A45-ECE95C53D878}"/>
              </a:ext>
            </a:extLst>
          </p:cNvPr>
          <p:cNvSpPr/>
          <p:nvPr/>
        </p:nvSpPr>
        <p:spPr bwMode="gray">
          <a:xfrm>
            <a:off x="8049719" y="5560491"/>
            <a:ext cx="4142281" cy="1297509"/>
          </a:xfrm>
          <a:custGeom>
            <a:avLst/>
            <a:gdLst>
              <a:gd name="connsiteX0" fmla="*/ 4142281 w 4142281"/>
              <a:gd name="connsiteY0" fmla="*/ 0 h 1297509"/>
              <a:gd name="connsiteX1" fmla="*/ 4142281 w 4142281"/>
              <a:gd name="connsiteY1" fmla="*/ 1297509 h 1297509"/>
              <a:gd name="connsiteX2" fmla="*/ 0 w 4142281"/>
              <a:gd name="connsiteY2" fmla="*/ 1297509 h 1297509"/>
              <a:gd name="connsiteX3" fmla="*/ 64565 w 4142281"/>
              <a:gd name="connsiteY3" fmla="*/ 1247848 h 1297509"/>
              <a:gd name="connsiteX4" fmla="*/ 1725233 w 4142281"/>
              <a:gd name="connsiteY4" fmla="*/ 580915 h 1297509"/>
              <a:gd name="connsiteX5" fmla="*/ 4107369 w 4142281"/>
              <a:gd name="connsiteY5" fmla="*/ 29168 h 1297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2281" h="1297509">
                <a:moveTo>
                  <a:pt x="4142281" y="0"/>
                </a:moveTo>
                <a:lnTo>
                  <a:pt x="4142281" y="1297509"/>
                </a:lnTo>
                <a:lnTo>
                  <a:pt x="0" y="1297509"/>
                </a:lnTo>
                <a:lnTo>
                  <a:pt x="64565" y="1247848"/>
                </a:lnTo>
                <a:cubicBezTo>
                  <a:pt x="430606" y="983071"/>
                  <a:pt x="987199" y="684633"/>
                  <a:pt x="1725233" y="580915"/>
                </a:cubicBezTo>
                <a:cubicBezTo>
                  <a:pt x="2944455" y="409473"/>
                  <a:pt x="3562983" y="446686"/>
                  <a:pt x="4107369" y="2916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noFill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E99415C-3A26-4BF8-81AE-A9E70F67588A}"/>
              </a:ext>
            </a:extLst>
          </p:cNvPr>
          <p:cNvGrpSpPr/>
          <p:nvPr userDrawn="1"/>
        </p:nvGrpSpPr>
        <p:grpSpPr bwMode="gray">
          <a:xfrm>
            <a:off x="9766159" y="5259999"/>
            <a:ext cx="1530491" cy="1036832"/>
            <a:chOff x="9156700" y="3262951"/>
            <a:chExt cx="2806127" cy="1901013"/>
          </a:xfrm>
        </p:grpSpPr>
        <p:sp>
          <p:nvSpPr>
            <p:cNvPr id="20" name="Grafik 7">
              <a:extLst>
                <a:ext uri="{FF2B5EF4-FFF2-40B4-BE49-F238E27FC236}">
                  <a16:creationId xmlns:a16="http://schemas.microsoft.com/office/drawing/2014/main" id="{CE5883BB-368F-4C80-9DD8-A8ADFEA56BC5}"/>
                </a:ext>
              </a:extLst>
            </p:cNvPr>
            <p:cNvSpPr/>
            <p:nvPr/>
          </p:nvSpPr>
          <p:spPr bwMode="gray">
            <a:xfrm>
              <a:off x="9156700" y="3262951"/>
              <a:ext cx="2806127" cy="1901013"/>
            </a:xfrm>
            <a:custGeom>
              <a:avLst/>
              <a:gdLst>
                <a:gd name="connsiteX0" fmla="*/ 2789320 w 2806127"/>
                <a:gd name="connsiteY0" fmla="*/ 1116973 h 1901013"/>
                <a:gd name="connsiteX1" fmla="*/ 2650389 w 2806127"/>
                <a:gd name="connsiteY1" fmla="*/ 1140290 h 1901013"/>
                <a:gd name="connsiteX2" fmla="*/ 2578494 w 2806127"/>
                <a:gd name="connsiteY2" fmla="*/ 1017874 h 1901013"/>
                <a:gd name="connsiteX3" fmla="*/ 2445391 w 2806127"/>
                <a:gd name="connsiteY3" fmla="*/ 1039248 h 1901013"/>
                <a:gd name="connsiteX4" fmla="*/ 2505628 w 2806127"/>
                <a:gd name="connsiteY4" fmla="*/ 671031 h 1901013"/>
                <a:gd name="connsiteX5" fmla="*/ 2270513 w 2806127"/>
                <a:gd name="connsiteY5" fmla="*/ 307671 h 1901013"/>
                <a:gd name="connsiteX6" fmla="*/ 2081060 w 2806127"/>
                <a:gd name="connsiteY6" fmla="*/ 370822 h 1901013"/>
                <a:gd name="connsiteX7" fmla="*/ 1934356 w 2806127"/>
                <a:gd name="connsiteY7" fmla="*/ 307671 h 1901013"/>
                <a:gd name="connsiteX8" fmla="*/ 1729359 w 2806127"/>
                <a:gd name="connsiteY8" fmla="*/ 373737 h 1901013"/>
                <a:gd name="connsiteX9" fmla="*/ 1739075 w 2806127"/>
                <a:gd name="connsiteY9" fmla="*/ 319330 h 1901013"/>
                <a:gd name="connsiteX10" fmla="*/ 1465097 w 2806127"/>
                <a:gd name="connsiteY10" fmla="*/ 323216 h 1901013"/>
                <a:gd name="connsiteX11" fmla="*/ 1525334 w 2806127"/>
                <a:gd name="connsiteY11" fmla="*/ 7462 h 1901013"/>
                <a:gd name="connsiteX12" fmla="*/ 976408 w 2806127"/>
                <a:gd name="connsiteY12" fmla="*/ 23979 h 1901013"/>
                <a:gd name="connsiteX13" fmla="*/ 914229 w 2806127"/>
                <a:gd name="connsiteY13" fmla="*/ 330017 h 1901013"/>
                <a:gd name="connsiteX14" fmla="*/ 524637 w 2806127"/>
                <a:gd name="connsiteY14" fmla="*/ 919748 h 1901013"/>
                <a:gd name="connsiteX15" fmla="*/ 546983 w 2806127"/>
                <a:gd name="connsiteY15" fmla="*/ 1074224 h 1901013"/>
                <a:gd name="connsiteX16" fmla="*/ 3886 w 2806127"/>
                <a:gd name="connsiteY16" fmla="*/ 1223843 h 1901013"/>
                <a:gd name="connsiteX17" fmla="*/ 136017 w 2806127"/>
                <a:gd name="connsiteY17" fmla="*/ 1358888 h 1901013"/>
                <a:gd name="connsiteX18" fmla="*/ 0 w 2806127"/>
                <a:gd name="connsiteY18" fmla="*/ 1407466 h 1901013"/>
                <a:gd name="connsiteX19" fmla="*/ 305067 w 2806127"/>
                <a:gd name="connsiteY19" fmla="*/ 1901013 h 1901013"/>
                <a:gd name="connsiteX20" fmla="*/ 1171689 w 2806127"/>
                <a:gd name="connsiteY20" fmla="*/ 1670756 h 1901013"/>
                <a:gd name="connsiteX21" fmla="*/ 2424989 w 2806127"/>
                <a:gd name="connsiteY21" fmla="*/ 1829119 h 1901013"/>
                <a:gd name="connsiteX22" fmla="*/ 2770861 w 2806127"/>
                <a:gd name="connsiteY22" fmla="*/ 1763053 h 1901013"/>
                <a:gd name="connsiteX23" fmla="*/ 2789320 w 2806127"/>
                <a:gd name="connsiteY23" fmla="*/ 1116973 h 190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6127" h="1901013">
                  <a:moveTo>
                    <a:pt x="2789320" y="1116973"/>
                  </a:moveTo>
                  <a:lnTo>
                    <a:pt x="2650389" y="1140290"/>
                  </a:lnTo>
                  <a:cubicBezTo>
                    <a:pt x="2635815" y="1109200"/>
                    <a:pt x="2578494" y="1017874"/>
                    <a:pt x="2578494" y="1017874"/>
                  </a:cubicBezTo>
                  <a:cubicBezTo>
                    <a:pt x="2578494" y="1017874"/>
                    <a:pt x="2463851" y="1036334"/>
                    <a:pt x="2445391" y="1039248"/>
                  </a:cubicBezTo>
                  <a:lnTo>
                    <a:pt x="2505628" y="671031"/>
                  </a:lnTo>
                  <a:cubicBezTo>
                    <a:pt x="2544490" y="479636"/>
                    <a:pt x="2483282" y="307671"/>
                    <a:pt x="2270513" y="307671"/>
                  </a:cubicBezTo>
                  <a:cubicBezTo>
                    <a:pt x="2187931" y="307671"/>
                    <a:pt x="2118951" y="346533"/>
                    <a:pt x="2081060" y="370822"/>
                  </a:cubicBezTo>
                  <a:cubicBezTo>
                    <a:pt x="2049971" y="334875"/>
                    <a:pt x="1992649" y="307671"/>
                    <a:pt x="1934356" y="307671"/>
                  </a:cubicBezTo>
                  <a:cubicBezTo>
                    <a:pt x="1896466" y="307671"/>
                    <a:pt x="1809998" y="314472"/>
                    <a:pt x="1729359" y="373737"/>
                  </a:cubicBezTo>
                  <a:lnTo>
                    <a:pt x="1739075" y="319330"/>
                  </a:lnTo>
                  <a:cubicBezTo>
                    <a:pt x="1692440" y="315444"/>
                    <a:pt x="1513675" y="319330"/>
                    <a:pt x="1465097" y="323216"/>
                  </a:cubicBezTo>
                  <a:lnTo>
                    <a:pt x="1525334" y="7462"/>
                  </a:lnTo>
                  <a:cubicBezTo>
                    <a:pt x="1439837" y="662"/>
                    <a:pt x="1218324" y="-10997"/>
                    <a:pt x="976408" y="23979"/>
                  </a:cubicBezTo>
                  <a:lnTo>
                    <a:pt x="914229" y="330017"/>
                  </a:lnTo>
                  <a:cubicBezTo>
                    <a:pt x="676199" y="398025"/>
                    <a:pt x="524637" y="617596"/>
                    <a:pt x="524637" y="919748"/>
                  </a:cubicBezTo>
                  <a:cubicBezTo>
                    <a:pt x="524637" y="979012"/>
                    <a:pt x="532409" y="1030505"/>
                    <a:pt x="546983" y="1074224"/>
                  </a:cubicBezTo>
                  <a:cubicBezTo>
                    <a:pt x="412909" y="1090741"/>
                    <a:pt x="168078" y="1134460"/>
                    <a:pt x="3886" y="1223843"/>
                  </a:cubicBezTo>
                  <a:cubicBezTo>
                    <a:pt x="40805" y="1258819"/>
                    <a:pt x="96183" y="1311283"/>
                    <a:pt x="136017" y="1358888"/>
                  </a:cubicBezTo>
                  <a:lnTo>
                    <a:pt x="0" y="1407466"/>
                  </a:lnTo>
                  <a:cubicBezTo>
                    <a:pt x="125330" y="1553198"/>
                    <a:pt x="221513" y="1688244"/>
                    <a:pt x="305067" y="1901013"/>
                  </a:cubicBezTo>
                  <a:cubicBezTo>
                    <a:pt x="481889" y="1807745"/>
                    <a:pt x="727691" y="1670756"/>
                    <a:pt x="1171689" y="1670756"/>
                  </a:cubicBezTo>
                  <a:cubicBezTo>
                    <a:pt x="1380573" y="1670756"/>
                    <a:pt x="1996535" y="1829119"/>
                    <a:pt x="2424989" y="1829119"/>
                  </a:cubicBezTo>
                  <a:cubicBezTo>
                    <a:pt x="2559063" y="1829119"/>
                    <a:pt x="2666905" y="1816489"/>
                    <a:pt x="2770861" y="1763053"/>
                  </a:cubicBezTo>
                  <a:cubicBezTo>
                    <a:pt x="2794178" y="1627036"/>
                    <a:pt x="2826239" y="1344315"/>
                    <a:pt x="2789320" y="1116973"/>
                  </a:cubicBezTo>
                </a:path>
              </a:pathLst>
            </a:custGeom>
            <a:solidFill>
              <a:srgbClr val="FFFFFF"/>
            </a:solidFill>
            <a:ln w="968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noFill/>
              </a:endParaRPr>
            </a:p>
          </p:txBody>
        </p:sp>
        <p:grpSp>
          <p:nvGrpSpPr>
            <p:cNvPr id="21" name="Grafik 7">
              <a:extLst>
                <a:ext uri="{FF2B5EF4-FFF2-40B4-BE49-F238E27FC236}">
                  <a16:creationId xmlns:a16="http://schemas.microsoft.com/office/drawing/2014/main" id="{56AF6327-6BE9-4AFC-B5A0-9C7E70DA94B1}"/>
                </a:ext>
              </a:extLst>
            </p:cNvPr>
            <p:cNvGrpSpPr/>
            <p:nvPr/>
          </p:nvGrpSpPr>
          <p:grpSpPr bwMode="gray">
            <a:xfrm>
              <a:off x="9360725" y="3384916"/>
              <a:ext cx="2478840" cy="1607084"/>
              <a:chOff x="9391840" y="2846737"/>
              <a:chExt cx="2478840" cy="1607084"/>
            </a:xfrm>
          </p:grpSpPr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AA21A14C-E93B-4B03-B263-1578BA3C49DF}"/>
                  </a:ext>
                </a:extLst>
              </p:cNvPr>
              <p:cNvSpPr/>
              <p:nvPr/>
            </p:nvSpPr>
            <p:spPr bwMode="gray">
              <a:xfrm>
                <a:off x="9391840" y="3874777"/>
                <a:ext cx="2391956" cy="579043"/>
              </a:xfrm>
              <a:custGeom>
                <a:avLst/>
                <a:gdLst>
                  <a:gd name="connsiteX0" fmla="*/ 2391956 w 2391956"/>
                  <a:gd name="connsiteY0" fmla="*/ 217627 h 579043"/>
                  <a:gd name="connsiteX1" fmla="*/ 1727416 w 2391956"/>
                  <a:gd name="connsiteY1" fmla="*/ 301181 h 579043"/>
                  <a:gd name="connsiteX2" fmla="*/ 1635119 w 2391956"/>
                  <a:gd name="connsiteY2" fmla="*/ 275920 h 579043"/>
                  <a:gd name="connsiteX3" fmla="*/ 1118254 w 2391956"/>
                  <a:gd name="connsiteY3" fmla="*/ 19431 h 579043"/>
                  <a:gd name="connsiteX4" fmla="*/ 2316175 w 2391956"/>
                  <a:gd name="connsiteY4" fmla="*/ 0 h 579043"/>
                  <a:gd name="connsiteX5" fmla="*/ 2391956 w 2391956"/>
                  <a:gd name="connsiteY5" fmla="*/ 217627 h 579043"/>
                  <a:gd name="connsiteX6" fmla="*/ 102984 w 2391956"/>
                  <a:gd name="connsiteY6" fmla="*/ 276892 h 579043"/>
                  <a:gd name="connsiteX7" fmla="*/ 0 w 2391956"/>
                  <a:gd name="connsiteY7" fmla="*/ 313811 h 579043"/>
                  <a:gd name="connsiteX8" fmla="*/ 137960 w 2391956"/>
                  <a:gd name="connsiteY8" fmla="*/ 499377 h 579043"/>
                  <a:gd name="connsiteX9" fmla="*/ 167107 w 2391956"/>
                  <a:gd name="connsiteY9" fmla="*/ 579044 h 579043"/>
                  <a:gd name="connsiteX10" fmla="*/ 1079392 w 2391956"/>
                  <a:gd name="connsiteY10" fmla="*/ 405136 h 579043"/>
                  <a:gd name="connsiteX11" fmla="*/ 1309649 w 2391956"/>
                  <a:gd name="connsiteY11" fmla="*/ 447885 h 579043"/>
                  <a:gd name="connsiteX12" fmla="*/ 1045388 w 2391956"/>
                  <a:gd name="connsiteY12" fmla="*/ 290493 h 579043"/>
                  <a:gd name="connsiteX13" fmla="*/ 512007 w 2391956"/>
                  <a:gd name="connsiteY13" fmla="*/ 217627 h 579043"/>
                  <a:gd name="connsiteX14" fmla="*/ 132131 w 2391956"/>
                  <a:gd name="connsiteY14" fmla="*/ 365303 h 579043"/>
                  <a:gd name="connsiteX15" fmla="*/ 102984 w 2391956"/>
                  <a:gd name="connsiteY15" fmla="*/ 276892 h 57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91956" h="579043">
                    <a:moveTo>
                      <a:pt x="2391956" y="217627"/>
                    </a:moveTo>
                    <a:cubicBezTo>
                      <a:pt x="2283143" y="291465"/>
                      <a:pt x="2064544" y="386677"/>
                      <a:pt x="1727416" y="301181"/>
                    </a:cubicBezTo>
                    <a:cubicBezTo>
                      <a:pt x="1695355" y="292437"/>
                      <a:pt x="1664265" y="284664"/>
                      <a:pt x="1635119" y="275920"/>
                    </a:cubicBezTo>
                    <a:cubicBezTo>
                      <a:pt x="1422349" y="183623"/>
                      <a:pt x="1205694" y="84525"/>
                      <a:pt x="1118254" y="19431"/>
                    </a:cubicBezTo>
                    <a:cubicBezTo>
                      <a:pt x="1362113" y="57321"/>
                      <a:pt x="1727416" y="95212"/>
                      <a:pt x="2316175" y="0"/>
                    </a:cubicBezTo>
                    <a:cubicBezTo>
                      <a:pt x="2316175" y="972"/>
                      <a:pt x="2371554" y="88411"/>
                      <a:pt x="2391956" y="217627"/>
                    </a:cubicBezTo>
                    <a:moveTo>
                      <a:pt x="102984" y="276892"/>
                    </a:moveTo>
                    <a:lnTo>
                      <a:pt x="0" y="313811"/>
                    </a:lnTo>
                    <a:cubicBezTo>
                      <a:pt x="0" y="313811"/>
                      <a:pt x="117558" y="453714"/>
                      <a:pt x="137960" y="499377"/>
                    </a:cubicBezTo>
                    <a:lnTo>
                      <a:pt x="167107" y="579044"/>
                    </a:lnTo>
                    <a:cubicBezTo>
                      <a:pt x="167107" y="579044"/>
                      <a:pt x="539210" y="374047"/>
                      <a:pt x="1079392" y="405136"/>
                    </a:cubicBezTo>
                    <a:cubicBezTo>
                      <a:pt x="1201807" y="411937"/>
                      <a:pt x="1309649" y="447885"/>
                      <a:pt x="1309649" y="447885"/>
                    </a:cubicBezTo>
                    <a:cubicBezTo>
                      <a:pt x="1309649" y="447885"/>
                      <a:pt x="1089108" y="304095"/>
                      <a:pt x="1045388" y="290493"/>
                    </a:cubicBezTo>
                    <a:cubicBezTo>
                      <a:pt x="833590" y="238030"/>
                      <a:pt x="631508" y="221513"/>
                      <a:pt x="512007" y="217627"/>
                    </a:cubicBezTo>
                    <a:cubicBezTo>
                      <a:pt x="307010" y="272034"/>
                      <a:pt x="132131" y="365303"/>
                      <a:pt x="132131" y="365303"/>
                    </a:cubicBezTo>
                    <a:cubicBezTo>
                      <a:pt x="132131" y="365303"/>
                      <a:pt x="117558" y="321583"/>
                      <a:pt x="102984" y="276892"/>
                    </a:cubicBezTo>
                  </a:path>
                </a:pathLst>
              </a:custGeom>
              <a:solidFill>
                <a:srgbClr val="E30613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58737E00-00D4-4B0D-B247-416795B3FBCB}"/>
                  </a:ext>
                </a:extLst>
              </p:cNvPr>
              <p:cNvSpPr/>
              <p:nvPr/>
            </p:nvSpPr>
            <p:spPr bwMode="gray">
              <a:xfrm>
                <a:off x="9406413" y="3893237"/>
                <a:ext cx="2464266" cy="541330"/>
              </a:xfrm>
              <a:custGeom>
                <a:avLst/>
                <a:gdLst>
                  <a:gd name="connsiteX0" fmla="*/ 2459965 w 2464266"/>
                  <a:gd name="connsiteY0" fmla="*/ 130188 h 541330"/>
                  <a:gd name="connsiteX1" fmla="*/ 2377383 w 2464266"/>
                  <a:gd name="connsiteY1" fmla="*/ 199168 h 541330"/>
                  <a:gd name="connsiteX2" fmla="*/ 1712843 w 2464266"/>
                  <a:gd name="connsiteY2" fmla="*/ 282721 h 541330"/>
                  <a:gd name="connsiteX3" fmla="*/ 1620545 w 2464266"/>
                  <a:gd name="connsiteY3" fmla="*/ 257461 h 541330"/>
                  <a:gd name="connsiteX4" fmla="*/ 717976 w 2464266"/>
                  <a:gd name="connsiteY4" fmla="*/ 0 h 541330"/>
                  <a:gd name="connsiteX5" fmla="*/ 0 w 2464266"/>
                  <a:gd name="connsiteY5" fmla="*/ 101041 h 541330"/>
                  <a:gd name="connsiteX6" fmla="*/ 54407 w 2464266"/>
                  <a:gd name="connsiteY6" fmla="*/ 162249 h 541330"/>
                  <a:gd name="connsiteX7" fmla="*/ 89383 w 2464266"/>
                  <a:gd name="connsiteY7" fmla="*/ 258432 h 541330"/>
                  <a:gd name="connsiteX8" fmla="*/ 118529 w 2464266"/>
                  <a:gd name="connsiteY8" fmla="*/ 345872 h 541330"/>
                  <a:gd name="connsiteX9" fmla="*/ 498405 w 2464266"/>
                  <a:gd name="connsiteY9" fmla="*/ 198196 h 541330"/>
                  <a:gd name="connsiteX10" fmla="*/ 791813 w 2464266"/>
                  <a:gd name="connsiteY10" fmla="*/ 161277 h 541330"/>
                  <a:gd name="connsiteX11" fmla="*/ 1641920 w 2464266"/>
                  <a:gd name="connsiteY11" fmla="*/ 476059 h 541330"/>
                  <a:gd name="connsiteX12" fmla="*/ 2448306 w 2464266"/>
                  <a:gd name="connsiteY12" fmla="*/ 511035 h 541330"/>
                  <a:gd name="connsiteX13" fmla="*/ 2459965 w 2464266"/>
                  <a:gd name="connsiteY13" fmla="*/ 130188 h 54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64266" h="541330">
                    <a:moveTo>
                      <a:pt x="2459965" y="130188"/>
                    </a:moveTo>
                    <a:cubicBezTo>
                      <a:pt x="2459965" y="130188"/>
                      <a:pt x="2432761" y="162249"/>
                      <a:pt x="2377383" y="199168"/>
                    </a:cubicBezTo>
                    <a:cubicBezTo>
                      <a:pt x="2268569" y="273006"/>
                      <a:pt x="2049971" y="368217"/>
                      <a:pt x="1712843" y="282721"/>
                    </a:cubicBezTo>
                    <a:cubicBezTo>
                      <a:pt x="1680781" y="273977"/>
                      <a:pt x="1649692" y="266205"/>
                      <a:pt x="1620545" y="257461"/>
                    </a:cubicBezTo>
                    <a:cubicBezTo>
                      <a:pt x="1312564" y="167107"/>
                      <a:pt x="1129913" y="50521"/>
                      <a:pt x="717976" y="0"/>
                    </a:cubicBezTo>
                    <a:cubicBezTo>
                      <a:pt x="438169" y="6801"/>
                      <a:pt x="155448" y="39834"/>
                      <a:pt x="0" y="101041"/>
                    </a:cubicBezTo>
                    <a:cubicBezTo>
                      <a:pt x="0" y="101041"/>
                      <a:pt x="42748" y="144761"/>
                      <a:pt x="54407" y="162249"/>
                    </a:cubicBezTo>
                    <a:cubicBezTo>
                      <a:pt x="61208" y="175851"/>
                      <a:pt x="75781" y="217627"/>
                      <a:pt x="89383" y="258432"/>
                    </a:cubicBezTo>
                    <a:cubicBezTo>
                      <a:pt x="104927" y="303124"/>
                      <a:pt x="118529" y="345872"/>
                      <a:pt x="118529" y="345872"/>
                    </a:cubicBezTo>
                    <a:cubicBezTo>
                      <a:pt x="118529" y="345872"/>
                      <a:pt x="293408" y="252603"/>
                      <a:pt x="498405" y="198196"/>
                    </a:cubicBezTo>
                    <a:cubicBezTo>
                      <a:pt x="594589" y="172936"/>
                      <a:pt x="697573" y="155448"/>
                      <a:pt x="791813" y="161277"/>
                    </a:cubicBezTo>
                    <a:cubicBezTo>
                      <a:pt x="1106596" y="180708"/>
                      <a:pt x="1360170" y="343929"/>
                      <a:pt x="1641920" y="476059"/>
                    </a:cubicBezTo>
                    <a:cubicBezTo>
                      <a:pt x="1837201" y="530466"/>
                      <a:pt x="2314232" y="572243"/>
                      <a:pt x="2448306" y="511035"/>
                    </a:cubicBezTo>
                    <a:cubicBezTo>
                      <a:pt x="2447335" y="511035"/>
                      <a:pt x="2474538" y="381819"/>
                      <a:pt x="2459965" y="130188"/>
                    </a:cubicBezTo>
                  </a:path>
                </a:pathLst>
              </a:custGeom>
              <a:solidFill>
                <a:srgbClr val="FEC700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AE086E49-CC9F-4AF2-BB92-FF67B8F1EE2C}"/>
                  </a:ext>
                </a:extLst>
              </p:cNvPr>
              <p:cNvSpPr/>
              <p:nvPr/>
            </p:nvSpPr>
            <p:spPr bwMode="gray">
              <a:xfrm>
                <a:off x="9832924" y="2846737"/>
                <a:ext cx="1751457" cy="1013467"/>
              </a:xfrm>
              <a:custGeom>
                <a:avLst/>
                <a:gdLst>
                  <a:gd name="connsiteX0" fmla="*/ 396392 w 1751457"/>
                  <a:gd name="connsiteY0" fmla="*/ 461627 h 1013467"/>
                  <a:gd name="connsiteX1" fmla="*/ 195282 w 1751457"/>
                  <a:gd name="connsiteY1" fmla="*/ 765722 h 1013467"/>
                  <a:gd name="connsiteX2" fmla="*/ 236087 w 1751457"/>
                  <a:gd name="connsiteY2" fmla="*/ 840531 h 1013467"/>
                  <a:gd name="connsiteX3" fmla="*/ 454685 w 1751457"/>
                  <a:gd name="connsiteY3" fmla="*/ 503403 h 1013467"/>
                  <a:gd name="connsiteX4" fmla="*/ 460515 w 1751457"/>
                  <a:gd name="connsiteY4" fmla="*/ 470371 h 1013467"/>
                  <a:gd name="connsiteX5" fmla="*/ 396392 w 1751457"/>
                  <a:gd name="connsiteY5" fmla="*/ 461627 h 1013467"/>
                  <a:gd name="connsiteX6" fmla="*/ 546983 w 1751457"/>
                  <a:gd name="connsiteY6" fmla="*/ 996951 h 1013467"/>
                  <a:gd name="connsiteX7" fmla="*/ 361417 w 1751457"/>
                  <a:gd name="connsiteY7" fmla="*/ 996951 h 1013467"/>
                  <a:gd name="connsiteX8" fmla="*/ 411937 w 1751457"/>
                  <a:gd name="connsiteY8" fmla="*/ 821100 h 1013467"/>
                  <a:gd name="connsiteX9" fmla="*/ 409023 w 1751457"/>
                  <a:gd name="connsiteY9" fmla="*/ 821100 h 1013467"/>
                  <a:gd name="connsiteX10" fmla="*/ 162249 w 1751457"/>
                  <a:gd name="connsiteY10" fmla="*/ 1013467 h 1013467"/>
                  <a:gd name="connsiteX11" fmla="*/ 0 w 1751457"/>
                  <a:gd name="connsiteY11" fmla="*/ 797783 h 1013467"/>
                  <a:gd name="connsiteX12" fmla="*/ 432340 w 1751457"/>
                  <a:gd name="connsiteY12" fmla="*/ 306179 h 1013467"/>
                  <a:gd name="connsiteX13" fmla="*/ 490633 w 1751457"/>
                  <a:gd name="connsiteY13" fmla="*/ 312008 h 1013467"/>
                  <a:gd name="connsiteX14" fmla="*/ 520751 w 1751457"/>
                  <a:gd name="connsiteY14" fmla="*/ 155588 h 1013467"/>
                  <a:gd name="connsiteX15" fmla="*/ 520751 w 1751457"/>
                  <a:gd name="connsiteY15" fmla="*/ 154617 h 1013467"/>
                  <a:gd name="connsiteX16" fmla="*/ 406108 w 1751457"/>
                  <a:gd name="connsiteY16" fmla="*/ 141015 h 1013467"/>
                  <a:gd name="connsiteX17" fmla="*/ 432340 w 1751457"/>
                  <a:gd name="connsiteY17" fmla="*/ 13742 h 1013467"/>
                  <a:gd name="connsiteX18" fmla="*/ 736435 w 1751457"/>
                  <a:gd name="connsiteY18" fmla="*/ 1112 h 1013467"/>
                  <a:gd name="connsiteX19" fmla="*/ 546983 w 1751457"/>
                  <a:gd name="connsiteY19" fmla="*/ 996951 h 1013467"/>
                  <a:gd name="connsiteX20" fmla="*/ 1666208 w 1751457"/>
                  <a:gd name="connsiteY20" fmla="*/ 996951 h 1013467"/>
                  <a:gd name="connsiteX21" fmla="*/ 1481614 w 1751457"/>
                  <a:gd name="connsiteY21" fmla="*/ 996951 h 1013467"/>
                  <a:gd name="connsiteX22" fmla="*/ 1548651 w 1751457"/>
                  <a:gd name="connsiteY22" fmla="*/ 581127 h 1013467"/>
                  <a:gd name="connsiteX23" fmla="*/ 1521447 w 1751457"/>
                  <a:gd name="connsiteY23" fmla="*/ 486887 h 1013467"/>
                  <a:gd name="connsiteX24" fmla="*/ 1319365 w 1751457"/>
                  <a:gd name="connsiteY24" fmla="*/ 815271 h 1013467"/>
                  <a:gd name="connsiteX25" fmla="*/ 1290218 w 1751457"/>
                  <a:gd name="connsiteY25" fmla="*/ 996951 h 1013467"/>
                  <a:gd name="connsiteX26" fmla="*/ 1105624 w 1751457"/>
                  <a:gd name="connsiteY26" fmla="*/ 996951 h 1013467"/>
                  <a:gd name="connsiteX27" fmla="*/ 1174604 w 1751457"/>
                  <a:gd name="connsiteY27" fmla="*/ 581127 h 1013467"/>
                  <a:gd name="connsiteX28" fmla="*/ 1147401 w 1751457"/>
                  <a:gd name="connsiteY28" fmla="*/ 486887 h 1013467"/>
                  <a:gd name="connsiteX29" fmla="*/ 944347 w 1751457"/>
                  <a:gd name="connsiteY29" fmla="*/ 811385 h 1013467"/>
                  <a:gd name="connsiteX30" fmla="*/ 908399 w 1751457"/>
                  <a:gd name="connsiteY30" fmla="*/ 996951 h 1013467"/>
                  <a:gd name="connsiteX31" fmla="*/ 723805 w 1751457"/>
                  <a:gd name="connsiteY31" fmla="*/ 996951 h 1013467"/>
                  <a:gd name="connsiteX32" fmla="*/ 823874 w 1751457"/>
                  <a:gd name="connsiteY32" fmla="*/ 475228 h 1013467"/>
                  <a:gd name="connsiteX33" fmla="*/ 823874 w 1751457"/>
                  <a:gd name="connsiteY33" fmla="*/ 471342 h 1013467"/>
                  <a:gd name="connsiteX34" fmla="*/ 709232 w 1751457"/>
                  <a:gd name="connsiteY34" fmla="*/ 457740 h 1013467"/>
                  <a:gd name="connsiteX35" fmla="*/ 735463 w 1751457"/>
                  <a:gd name="connsiteY35" fmla="*/ 330467 h 1013467"/>
                  <a:gd name="connsiteX36" fmla="*/ 1028871 w 1751457"/>
                  <a:gd name="connsiteY36" fmla="*/ 317837 h 1013467"/>
                  <a:gd name="connsiteX37" fmla="*/ 977379 w 1751457"/>
                  <a:gd name="connsiteY37" fmla="*/ 492716 h 1013467"/>
                  <a:gd name="connsiteX38" fmla="*/ 980294 w 1751457"/>
                  <a:gd name="connsiteY38" fmla="*/ 492716 h 1013467"/>
                  <a:gd name="connsiteX39" fmla="*/ 1227068 w 1751457"/>
                  <a:gd name="connsiteY39" fmla="*/ 307150 h 1013467"/>
                  <a:gd name="connsiteX40" fmla="*/ 1360170 w 1751457"/>
                  <a:gd name="connsiteY40" fmla="*/ 441224 h 1013467"/>
                  <a:gd name="connsiteX41" fmla="*/ 1349483 w 1751457"/>
                  <a:gd name="connsiteY41" fmla="*/ 502432 h 1013467"/>
                  <a:gd name="connsiteX42" fmla="*/ 1350455 w 1751457"/>
                  <a:gd name="connsiteY42" fmla="*/ 503403 h 1013467"/>
                  <a:gd name="connsiteX43" fmla="*/ 1608887 w 1751457"/>
                  <a:gd name="connsiteY43" fmla="*/ 307150 h 1013467"/>
                  <a:gd name="connsiteX44" fmla="*/ 1742961 w 1751457"/>
                  <a:gd name="connsiteY44" fmla="*/ 529635 h 1013467"/>
                  <a:gd name="connsiteX45" fmla="*/ 1666208 w 1751457"/>
                  <a:gd name="connsiteY45" fmla="*/ 996951 h 1013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751457" h="1013467">
                    <a:moveTo>
                      <a:pt x="396392" y="461627"/>
                    </a:moveTo>
                    <a:cubicBezTo>
                      <a:pt x="269119" y="461627"/>
                      <a:pt x="195282" y="639420"/>
                      <a:pt x="195282" y="765722"/>
                    </a:cubicBezTo>
                    <a:cubicBezTo>
                      <a:pt x="195282" y="817214"/>
                      <a:pt x="207912" y="840531"/>
                      <a:pt x="236087" y="840531"/>
                    </a:cubicBezTo>
                    <a:cubicBezTo>
                      <a:pt x="307981" y="840531"/>
                      <a:pt x="430397" y="632620"/>
                      <a:pt x="454685" y="503403"/>
                    </a:cubicBezTo>
                    <a:lnTo>
                      <a:pt x="460515" y="470371"/>
                    </a:lnTo>
                    <a:cubicBezTo>
                      <a:pt x="442055" y="465513"/>
                      <a:pt x="422624" y="461627"/>
                      <a:pt x="396392" y="461627"/>
                    </a:cubicBezTo>
                    <a:moveTo>
                      <a:pt x="546983" y="996951"/>
                    </a:moveTo>
                    <a:lnTo>
                      <a:pt x="361417" y="996951"/>
                    </a:lnTo>
                    <a:cubicBezTo>
                      <a:pt x="370161" y="948373"/>
                      <a:pt x="385705" y="893966"/>
                      <a:pt x="411937" y="821100"/>
                    </a:cubicBezTo>
                    <a:lnTo>
                      <a:pt x="409023" y="821100"/>
                    </a:lnTo>
                    <a:cubicBezTo>
                      <a:pt x="350730" y="919227"/>
                      <a:pt x="267176" y="1013467"/>
                      <a:pt x="162249" y="1013467"/>
                    </a:cubicBezTo>
                    <a:cubicBezTo>
                      <a:pt x="54407" y="1013467"/>
                      <a:pt x="0" y="943515"/>
                      <a:pt x="0" y="797783"/>
                    </a:cubicBezTo>
                    <a:cubicBezTo>
                      <a:pt x="0" y="541294"/>
                      <a:pt x="133102" y="306179"/>
                      <a:pt x="432340" y="306179"/>
                    </a:cubicBezTo>
                    <a:cubicBezTo>
                      <a:pt x="448856" y="306179"/>
                      <a:pt x="464401" y="307150"/>
                      <a:pt x="490633" y="312008"/>
                    </a:cubicBezTo>
                    <a:lnTo>
                      <a:pt x="520751" y="155588"/>
                    </a:lnTo>
                    <a:lnTo>
                      <a:pt x="520751" y="154617"/>
                    </a:lnTo>
                    <a:cubicBezTo>
                      <a:pt x="490633" y="148788"/>
                      <a:pt x="445941" y="143930"/>
                      <a:pt x="406108" y="141015"/>
                    </a:cubicBezTo>
                    <a:lnTo>
                      <a:pt x="432340" y="13742"/>
                    </a:lnTo>
                    <a:cubicBezTo>
                      <a:pt x="526580" y="4027"/>
                      <a:pt x="623735" y="-2774"/>
                      <a:pt x="736435" y="1112"/>
                    </a:cubicBezTo>
                    <a:lnTo>
                      <a:pt x="546983" y="996951"/>
                    </a:lnTo>
                    <a:close/>
                    <a:moveTo>
                      <a:pt x="1666208" y="996951"/>
                    </a:moveTo>
                    <a:lnTo>
                      <a:pt x="1481614" y="996951"/>
                    </a:lnTo>
                    <a:lnTo>
                      <a:pt x="1548651" y="581127"/>
                    </a:lnTo>
                    <a:cubicBezTo>
                      <a:pt x="1562252" y="513119"/>
                      <a:pt x="1552537" y="486887"/>
                      <a:pt x="1521447" y="486887"/>
                    </a:cubicBezTo>
                    <a:cubicBezTo>
                      <a:pt x="1458297" y="486887"/>
                      <a:pt x="1345597" y="653022"/>
                      <a:pt x="1319365" y="815271"/>
                    </a:cubicBezTo>
                    <a:lnTo>
                      <a:pt x="1290218" y="996951"/>
                    </a:lnTo>
                    <a:lnTo>
                      <a:pt x="1105624" y="996951"/>
                    </a:lnTo>
                    <a:lnTo>
                      <a:pt x="1174604" y="581127"/>
                    </a:lnTo>
                    <a:cubicBezTo>
                      <a:pt x="1188206" y="513119"/>
                      <a:pt x="1178490" y="486887"/>
                      <a:pt x="1147401" y="486887"/>
                    </a:cubicBezTo>
                    <a:cubicBezTo>
                      <a:pt x="1084250" y="486887"/>
                      <a:pt x="974465" y="651079"/>
                      <a:pt x="944347" y="811385"/>
                    </a:cubicBezTo>
                    <a:lnTo>
                      <a:pt x="908399" y="996951"/>
                    </a:lnTo>
                    <a:lnTo>
                      <a:pt x="723805" y="996951"/>
                    </a:lnTo>
                    <a:lnTo>
                      <a:pt x="823874" y="475228"/>
                    </a:lnTo>
                    <a:lnTo>
                      <a:pt x="823874" y="471342"/>
                    </a:lnTo>
                    <a:cubicBezTo>
                      <a:pt x="793756" y="465513"/>
                      <a:pt x="749065" y="460655"/>
                      <a:pt x="709232" y="457740"/>
                    </a:cubicBezTo>
                    <a:lnTo>
                      <a:pt x="735463" y="330467"/>
                    </a:lnTo>
                    <a:cubicBezTo>
                      <a:pt x="833590" y="319780"/>
                      <a:pt x="926859" y="313951"/>
                      <a:pt x="1028871" y="317837"/>
                    </a:cubicBezTo>
                    <a:cubicBezTo>
                      <a:pt x="1018185" y="371273"/>
                      <a:pt x="999725" y="432480"/>
                      <a:pt x="977379" y="492716"/>
                    </a:cubicBezTo>
                    <a:lnTo>
                      <a:pt x="980294" y="492716"/>
                    </a:lnTo>
                    <a:cubicBezTo>
                      <a:pt x="1041502" y="387789"/>
                      <a:pt x="1107567" y="307150"/>
                      <a:pt x="1227068" y="307150"/>
                    </a:cubicBezTo>
                    <a:cubicBezTo>
                      <a:pt x="1307706" y="307150"/>
                      <a:pt x="1360170" y="348927"/>
                      <a:pt x="1360170" y="441224"/>
                    </a:cubicBezTo>
                    <a:cubicBezTo>
                      <a:pt x="1360170" y="457740"/>
                      <a:pt x="1356284" y="475228"/>
                      <a:pt x="1349483" y="502432"/>
                    </a:cubicBezTo>
                    <a:lnTo>
                      <a:pt x="1350455" y="503403"/>
                    </a:lnTo>
                    <a:cubicBezTo>
                      <a:pt x="1412634" y="390704"/>
                      <a:pt x="1489386" y="307150"/>
                      <a:pt x="1608887" y="307150"/>
                    </a:cubicBezTo>
                    <a:cubicBezTo>
                      <a:pt x="1741018" y="307150"/>
                      <a:pt x="1768221" y="402362"/>
                      <a:pt x="1742961" y="529635"/>
                    </a:cubicBezTo>
                    <a:lnTo>
                      <a:pt x="1666208" y="996951"/>
                    </a:lnTo>
                    <a:close/>
                  </a:path>
                </a:pathLst>
              </a:custGeom>
              <a:solidFill>
                <a:srgbClr val="1F3685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4302125"/>
            <a:ext cx="7921626" cy="146685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620713"/>
            <a:ext cx="7921626" cy="3681413"/>
          </a:xfrm>
        </p:spPr>
        <p:txBody>
          <a:bodyPr anchor="b" anchorCtr="0"/>
          <a:lstStyle>
            <a:lvl1pPr>
              <a:defRPr sz="5400">
                <a:solidFill>
                  <a:schemeClr val="bg1"/>
                </a:solidFill>
              </a:defRPr>
            </a:lvl1pPr>
            <a:lvl2pPr>
              <a:defRPr sz="5400">
                <a:solidFill>
                  <a:schemeClr val="bg1"/>
                </a:solidFill>
              </a:defRPr>
            </a:lvl2pPr>
            <a:lvl3pPr>
              <a:defRPr sz="5400">
                <a:solidFill>
                  <a:schemeClr val="bg1"/>
                </a:solidFill>
              </a:defRPr>
            </a:lvl3pPr>
            <a:lvl4pPr>
              <a:defRPr sz="5400">
                <a:solidFill>
                  <a:schemeClr val="bg1"/>
                </a:solidFill>
              </a:defRPr>
            </a:lvl4pPr>
            <a:lvl5pPr>
              <a:defRPr sz="5400">
                <a:solidFill>
                  <a:schemeClr val="bg1"/>
                </a:solidFill>
              </a:defRPr>
            </a:lvl5pPr>
            <a:lvl6pPr>
              <a:defRPr sz="5400">
                <a:solidFill>
                  <a:schemeClr val="bg1"/>
                </a:solidFill>
              </a:defRPr>
            </a:lvl6pPr>
            <a:lvl7pPr>
              <a:defRPr sz="5400">
                <a:solidFill>
                  <a:schemeClr val="bg1"/>
                </a:solidFill>
              </a:defRPr>
            </a:lvl7pPr>
            <a:lvl8pPr>
              <a:defRPr sz="5400">
                <a:solidFill>
                  <a:schemeClr val="bg1"/>
                </a:solidFill>
              </a:defRPr>
            </a:lvl8pPr>
            <a:lvl9pPr>
              <a:defRPr sz="5400">
                <a:solidFill>
                  <a:schemeClr val="bg1"/>
                </a:solidFill>
              </a:defRPr>
            </a:lvl9pPr>
          </a:lstStyle>
          <a:p>
            <a:pPr lvl="0" defTabSz="431869">
              <a:lnSpc>
                <a:spcPct val="90000"/>
              </a:lnSpc>
            </a:pPr>
            <a:r>
              <a:rPr lang="de-DE"/>
              <a:t>Hier kann ein mehrzeiliger Titel der Präsentation stehen.</a:t>
            </a:r>
            <a:endParaRPr lang="de-DE" sz="5400" b="1">
              <a:latin typeface="DM Office" panose="02000500000000020000" pitchFamily="2" charset="0"/>
              <a:cs typeface="American Captain 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99DB414-6932-4EB0-8D0E-216C6840D181}"/>
              </a:ext>
            </a:extLst>
          </p:cNvPr>
          <p:cNvSpPr/>
          <p:nvPr userDrawn="1"/>
        </p:nvSpPr>
        <p:spPr bwMode="gray">
          <a:xfrm flipH="1">
            <a:off x="-2001" y="-9563"/>
            <a:ext cx="12193996" cy="6867563"/>
          </a:xfrm>
          <a:custGeom>
            <a:avLst/>
            <a:gdLst>
              <a:gd name="connsiteX0" fmla="*/ 1477966 w 12193996"/>
              <a:gd name="connsiteY0" fmla="*/ 0 h 6867563"/>
              <a:gd name="connsiteX1" fmla="*/ 0 w 12193996"/>
              <a:gd name="connsiteY1" fmla="*/ 0 h 6867563"/>
              <a:gd name="connsiteX2" fmla="*/ 0 w 12193996"/>
              <a:gd name="connsiteY2" fmla="*/ 6849849 h 6867563"/>
              <a:gd name="connsiteX3" fmla="*/ 2025 w 12193996"/>
              <a:gd name="connsiteY3" fmla="*/ 6849849 h 6867563"/>
              <a:gd name="connsiteX4" fmla="*/ 2025 w 12193996"/>
              <a:gd name="connsiteY4" fmla="*/ 6867563 h 6867563"/>
              <a:gd name="connsiteX5" fmla="*/ 12193996 w 12193996"/>
              <a:gd name="connsiteY5" fmla="*/ 6867563 h 6867563"/>
              <a:gd name="connsiteX6" fmla="*/ 12193996 w 12193996"/>
              <a:gd name="connsiteY6" fmla="*/ 520763 h 6867563"/>
              <a:gd name="connsiteX7" fmla="*/ 12191490 w 12193996"/>
              <a:gd name="connsiteY7" fmla="*/ 520634 h 6867563"/>
              <a:gd name="connsiteX8" fmla="*/ 7571206 w 12193996"/>
              <a:gd name="connsiteY8" fmla="*/ 2379594 h 6867563"/>
              <a:gd name="connsiteX9" fmla="*/ 1598077 w 12193996"/>
              <a:gd name="connsiteY9" fmla="*/ 35475 h 68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996" h="6867563">
                <a:moveTo>
                  <a:pt x="1477966" y="0"/>
                </a:moveTo>
                <a:lnTo>
                  <a:pt x="0" y="0"/>
                </a:lnTo>
                <a:lnTo>
                  <a:pt x="0" y="6849849"/>
                </a:lnTo>
                <a:lnTo>
                  <a:pt x="2025" y="6849849"/>
                </a:lnTo>
                <a:lnTo>
                  <a:pt x="2025" y="6867563"/>
                </a:lnTo>
                <a:lnTo>
                  <a:pt x="12193996" y="6867563"/>
                </a:lnTo>
                <a:lnTo>
                  <a:pt x="12193996" y="520763"/>
                </a:lnTo>
                <a:lnTo>
                  <a:pt x="12191490" y="520634"/>
                </a:lnTo>
                <a:cubicBezTo>
                  <a:pt x="11068690" y="528551"/>
                  <a:pt x="9238766" y="2499349"/>
                  <a:pt x="7571206" y="2379594"/>
                </a:cubicBezTo>
                <a:cubicBezTo>
                  <a:pt x="5849854" y="2255977"/>
                  <a:pt x="3310274" y="574208"/>
                  <a:pt x="1598077" y="35475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44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4E83FCC-AB53-4B0C-8614-396D0E10EC6E}"/>
              </a:ext>
            </a:extLst>
          </p:cNvPr>
          <p:cNvSpPr/>
          <p:nvPr userDrawn="1"/>
        </p:nvSpPr>
        <p:spPr bwMode="gray">
          <a:xfrm>
            <a:off x="-1996" y="1384804"/>
            <a:ext cx="12193995" cy="5473196"/>
          </a:xfrm>
          <a:custGeom>
            <a:avLst/>
            <a:gdLst>
              <a:gd name="connsiteX0" fmla="*/ 335074 w 12193995"/>
              <a:gd name="connsiteY0" fmla="*/ 1684 h 5319515"/>
              <a:gd name="connsiteX1" fmla="*/ 906472 w 12193995"/>
              <a:gd name="connsiteY1" fmla="*/ 19747 h 5319515"/>
              <a:gd name="connsiteX2" fmla="*/ 7462041 w 12193995"/>
              <a:gd name="connsiteY2" fmla="*/ 1955573 h 5319515"/>
              <a:gd name="connsiteX3" fmla="*/ 12120596 w 12193995"/>
              <a:gd name="connsiteY3" fmla="*/ 518741 h 5319515"/>
              <a:gd name="connsiteX4" fmla="*/ 12193995 w 12193995"/>
              <a:gd name="connsiteY4" fmla="*/ 529859 h 5319515"/>
              <a:gd name="connsiteX5" fmla="*/ 12193995 w 12193995"/>
              <a:gd name="connsiteY5" fmla="*/ 4750788 h 5319515"/>
              <a:gd name="connsiteX6" fmla="*/ 12193995 w 12193995"/>
              <a:gd name="connsiteY6" fmla="*/ 5319515 h 5319515"/>
              <a:gd name="connsiteX7" fmla="*/ 0 w 12193995"/>
              <a:gd name="connsiteY7" fmla="*/ 5319515 h 5319515"/>
              <a:gd name="connsiteX8" fmla="*/ 0 w 12193995"/>
              <a:gd name="connsiteY8" fmla="*/ 24889 h 5319515"/>
              <a:gd name="connsiteX9" fmla="*/ 139117 w 12193995"/>
              <a:gd name="connsiteY9" fmla="*/ 11445 h 5319515"/>
              <a:gd name="connsiteX10" fmla="*/ 335074 w 12193995"/>
              <a:gd name="connsiteY10" fmla="*/ 1684 h 53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3995" h="5319515">
                <a:moveTo>
                  <a:pt x="335074" y="1684"/>
                </a:moveTo>
                <a:cubicBezTo>
                  <a:pt x="513494" y="-3170"/>
                  <a:pt x="703412" y="2357"/>
                  <a:pt x="906472" y="19747"/>
                </a:cubicBezTo>
                <a:cubicBezTo>
                  <a:pt x="2530955" y="158866"/>
                  <a:pt x="5523146" y="1846053"/>
                  <a:pt x="7462041" y="1955573"/>
                </a:cubicBezTo>
                <a:cubicBezTo>
                  <a:pt x="9158574" y="2051403"/>
                  <a:pt x="11025622" y="420363"/>
                  <a:pt x="12120596" y="518741"/>
                </a:cubicBezTo>
                <a:lnTo>
                  <a:pt x="12193995" y="529859"/>
                </a:lnTo>
                <a:lnTo>
                  <a:pt x="12193995" y="4750788"/>
                </a:lnTo>
                <a:lnTo>
                  <a:pt x="12193995" y="5319515"/>
                </a:lnTo>
                <a:lnTo>
                  <a:pt x="0" y="5319515"/>
                </a:lnTo>
                <a:lnTo>
                  <a:pt x="0" y="24889"/>
                </a:lnTo>
                <a:lnTo>
                  <a:pt x="139117" y="11445"/>
                </a:lnTo>
                <a:cubicBezTo>
                  <a:pt x="202877" y="6784"/>
                  <a:pt x="268167" y="3504"/>
                  <a:pt x="335074" y="1684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70000"/>
                </a:srgbClr>
              </a:gs>
              <a:gs pos="0">
                <a:srgbClr val="FEFEFF">
                  <a:alpha val="80000"/>
                </a:srgbClr>
              </a:gs>
              <a:gs pos="100000">
                <a:schemeClr val="accent1">
                  <a:lumMod val="5000"/>
                  <a:lumOff val="95000"/>
                  <a:alpha val="31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770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7" y="40481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355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5C8D62-6906-4A0B-AA28-7C62AD6E782C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3BD730F0-C5CB-4C4E-BE10-28571991E2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noFill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681C3CC-8DA5-4587-BC30-37BD70BD1BBB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9EFB254-BFDD-460F-9688-1CF33BA0C11F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1" name="Grafik 7">
                <a:extLst>
                  <a:ext uri="{FF2B5EF4-FFF2-40B4-BE49-F238E27FC236}">
                    <a16:creationId xmlns:a16="http://schemas.microsoft.com/office/drawing/2014/main" id="{8AC5199A-5D43-4639-878A-074A1490E393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2" name="Grafik 7">
                <a:extLst>
                  <a:ext uri="{FF2B5EF4-FFF2-40B4-BE49-F238E27FC236}">
                    <a16:creationId xmlns:a16="http://schemas.microsoft.com/office/drawing/2014/main" id="{FB6B722D-BBB5-4C50-B6DF-979B22B8FCF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65DE90EB-9EE5-473F-9062-68D324EEA6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7174665D-3435-497A-A4EC-DA5A19245DA3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95C378EA-818C-4C1E-ADCE-BA84B3D96DE3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5042415"/>
            <a:ext cx="7921626" cy="105041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3320733"/>
            <a:ext cx="7921626" cy="1721682"/>
          </a:xfrm>
        </p:spPr>
        <p:txBody>
          <a:bodyPr anchor="b" anchorCtr="0"/>
          <a:lstStyle>
            <a:lvl1pPr>
              <a:defRPr sz="5400"/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8" defTabSz="431869">
              <a:lnSpc>
                <a:spcPct val="90000"/>
              </a:lnSpc>
            </a:pPr>
            <a:r>
              <a:rPr lang="de-DE" sz="5400" b="1">
                <a:latin typeface="DM Office" panose="02000500000000020000" pitchFamily="2" charset="0"/>
                <a:cs typeface="American Captain 01" pitchFamily="50" charset="0"/>
              </a:rPr>
              <a:t>Hier kann ein maximal zweizeiliger Titel stehen.</a:t>
            </a:r>
          </a:p>
        </p:txBody>
      </p:sp>
    </p:spTree>
    <p:extLst>
      <p:ext uri="{BB962C8B-B14F-4D97-AF65-F5344CB8AC3E}">
        <p14:creationId xmlns:p14="http://schemas.microsoft.com/office/powerpoint/2010/main" val="38720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8028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8028" y="40894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6889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3C76510-DFCB-47EC-BE0C-13C2337EDD73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1159746"/>
            <a:ext cx="12191999" cy="5698254"/>
          </a:xfrm>
          <a:custGeom>
            <a:avLst/>
            <a:gdLst>
              <a:gd name="connsiteX0" fmla="*/ 12191999 w 12191999"/>
              <a:gd name="connsiteY0" fmla="*/ 0 h 5698254"/>
              <a:gd name="connsiteX1" fmla="*/ 11543120 w 12191999"/>
              <a:gd name="connsiteY1" fmla="*/ 135521 h 5698254"/>
              <a:gd name="connsiteX2" fmla="*/ 146551 w 12191999"/>
              <a:gd name="connsiteY2" fmla="*/ 2393026 h 5698254"/>
              <a:gd name="connsiteX3" fmla="*/ 0 w 12191999"/>
              <a:gd name="connsiteY3" fmla="*/ 2410886 h 5698254"/>
              <a:gd name="connsiteX4" fmla="*/ 0 w 12191999"/>
              <a:gd name="connsiteY4" fmla="*/ 5698254 h 5698254"/>
              <a:gd name="connsiteX5" fmla="*/ 12191999 w 12191999"/>
              <a:gd name="connsiteY5" fmla="*/ 5698254 h 569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698254">
                <a:moveTo>
                  <a:pt x="12191999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5698254"/>
                </a:lnTo>
                <a:lnTo>
                  <a:pt x="12191999" y="56982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2910DB-D75D-47D4-8707-2E765192CE48}"/>
              </a:ext>
            </a:extLst>
          </p:cNvPr>
          <p:cNvSpPr/>
          <p:nvPr userDrawn="1"/>
        </p:nvSpPr>
        <p:spPr bwMode="gray">
          <a:xfrm>
            <a:off x="0" y="939428"/>
            <a:ext cx="12192000" cy="5918573"/>
          </a:xfrm>
          <a:custGeom>
            <a:avLst/>
            <a:gdLst>
              <a:gd name="connsiteX0" fmla="*/ 9022237 w 12192000"/>
              <a:gd name="connsiteY0" fmla="*/ 20 h 5918573"/>
              <a:gd name="connsiteX1" fmla="*/ 11879037 w 12192000"/>
              <a:gd name="connsiteY1" fmla="*/ 389804 h 5918573"/>
              <a:gd name="connsiteX2" fmla="*/ 12192000 w 12192000"/>
              <a:gd name="connsiteY2" fmla="*/ 485518 h 5918573"/>
              <a:gd name="connsiteX3" fmla="*/ 12192000 w 12192000"/>
              <a:gd name="connsiteY3" fmla="*/ 5918573 h 5918573"/>
              <a:gd name="connsiteX4" fmla="*/ 0 w 12192000"/>
              <a:gd name="connsiteY4" fmla="*/ 5918573 h 5918573"/>
              <a:gd name="connsiteX5" fmla="*/ 0 w 12192000"/>
              <a:gd name="connsiteY5" fmla="*/ 2628838 h 5918573"/>
              <a:gd name="connsiteX6" fmla="*/ 130957 w 12192000"/>
              <a:gd name="connsiteY6" fmla="*/ 2577407 h 5918573"/>
              <a:gd name="connsiteX7" fmla="*/ 4597403 w 12192000"/>
              <a:gd name="connsiteY7" fmla="*/ 1498973 h 5918573"/>
              <a:gd name="connsiteX8" fmla="*/ 8216901 w 12192000"/>
              <a:gd name="connsiteY8" fmla="*/ 38473 h 5918573"/>
              <a:gd name="connsiteX9" fmla="*/ 9022237 w 12192000"/>
              <a:gd name="connsiteY9" fmla="*/ 20 h 59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918573">
                <a:moveTo>
                  <a:pt x="9022237" y="20"/>
                </a:moveTo>
                <a:cubicBezTo>
                  <a:pt x="9929088" y="-1854"/>
                  <a:pt x="10932125" y="126158"/>
                  <a:pt x="11879037" y="389804"/>
                </a:cubicBezTo>
                <a:lnTo>
                  <a:pt x="12192000" y="485518"/>
                </a:lnTo>
                <a:lnTo>
                  <a:pt x="12192000" y="5918573"/>
                </a:lnTo>
                <a:lnTo>
                  <a:pt x="0" y="5918573"/>
                </a:lnTo>
                <a:lnTo>
                  <a:pt x="0" y="2628838"/>
                </a:lnTo>
                <a:lnTo>
                  <a:pt x="130957" y="2577407"/>
                </a:lnTo>
                <a:cubicBezTo>
                  <a:pt x="1244205" y="2178225"/>
                  <a:pt x="3358358" y="1895319"/>
                  <a:pt x="4597403" y="1498973"/>
                </a:cubicBezTo>
                <a:cubicBezTo>
                  <a:pt x="6013452" y="1046006"/>
                  <a:pt x="6849534" y="171823"/>
                  <a:pt x="8216901" y="38473"/>
                </a:cubicBezTo>
                <a:cubicBezTo>
                  <a:pt x="8473281" y="13470"/>
                  <a:pt x="8743206" y="596"/>
                  <a:pt x="9022237" y="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DAB08F-B97B-4132-8536-58EACEC0B428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880E335-2605-4B2E-9E18-A985D918C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noFill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AA0B97-CBC8-4C91-ABF1-ADC2C4F329F2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A661520-DB67-4B93-BD51-7CD3D9A72F0C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ACC52D9-75EF-4412-9BE3-F230068D989D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D2EDF748-4334-4C9E-856D-7853FC53A39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79C45489-0EC4-4213-8453-2AAC389C1E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DF2B0AB3-0643-4189-8F7F-BE1A56174AA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00536ED-0A42-4C58-9528-0E8E02F5477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3108464"/>
            <a:ext cx="6842125" cy="2658130"/>
          </a:xfrm>
        </p:spPr>
        <p:txBody>
          <a:bodyPr lIns="0" tIns="270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Titel des </a:t>
            </a:r>
            <a:r>
              <a:rPr lang="de-DE" err="1"/>
              <a:t>Kapiteltrenners</a:t>
            </a:r>
            <a:r>
              <a:rPr lang="de-DE"/>
              <a:t> kann über mehrere Zeilen laufen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1881188"/>
            <a:ext cx="1441450" cy="1227276"/>
          </a:xfrm>
        </p:spPr>
        <p:txBody>
          <a:bodyPr wrap="none" t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332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4844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4844" y="404813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62B3CA2-C497-45D1-9F16-4BF56402F5B7}"/>
              </a:ext>
            </a:extLst>
          </p:cNvPr>
          <p:cNvSpPr>
            <a:spLocks/>
          </p:cNvSpPr>
          <p:nvPr userDrawn="1"/>
        </p:nvSpPr>
        <p:spPr bwMode="gray">
          <a:xfrm>
            <a:off x="0" y="2241211"/>
            <a:ext cx="12192000" cy="4616790"/>
          </a:xfrm>
          <a:custGeom>
            <a:avLst/>
            <a:gdLst>
              <a:gd name="connsiteX0" fmla="*/ 12192000 w 12192000"/>
              <a:gd name="connsiteY0" fmla="*/ 0 h 4616790"/>
              <a:gd name="connsiteX1" fmla="*/ 12192000 w 12192000"/>
              <a:gd name="connsiteY1" fmla="*/ 4616790 h 4616790"/>
              <a:gd name="connsiteX2" fmla="*/ 0 w 12192000"/>
              <a:gd name="connsiteY2" fmla="*/ 4616790 h 4616790"/>
              <a:gd name="connsiteX3" fmla="*/ 0 w 12192000"/>
              <a:gd name="connsiteY3" fmla="*/ 3104370 h 4616790"/>
              <a:gd name="connsiteX4" fmla="*/ 103911 w 12192000"/>
              <a:gd name="connsiteY4" fmla="*/ 3086259 h 4616790"/>
              <a:gd name="connsiteX5" fmla="*/ 11861359 w 12192000"/>
              <a:gd name="connsiteY5" fmla="*/ 10325 h 461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616790">
                <a:moveTo>
                  <a:pt x="12192000" y="0"/>
                </a:moveTo>
                <a:lnTo>
                  <a:pt x="12192000" y="4616790"/>
                </a:lnTo>
                <a:lnTo>
                  <a:pt x="0" y="4616790"/>
                </a:lnTo>
                <a:lnTo>
                  <a:pt x="0" y="3104370"/>
                </a:lnTo>
                <a:lnTo>
                  <a:pt x="103911" y="3086259"/>
                </a:lnTo>
                <a:cubicBezTo>
                  <a:pt x="4948084" y="2188512"/>
                  <a:pt x="9053445" y="124077"/>
                  <a:pt x="11861359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33CAFA7-5FEF-4533-BB58-9ED2DD624E04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3416657"/>
            <a:ext cx="12192000" cy="3441344"/>
          </a:xfrm>
          <a:custGeom>
            <a:avLst/>
            <a:gdLst>
              <a:gd name="connsiteX0" fmla="*/ 12192000 w 12192000"/>
              <a:gd name="connsiteY0" fmla="*/ 0 h 3441344"/>
              <a:gd name="connsiteX1" fmla="*/ 11543120 w 12192000"/>
              <a:gd name="connsiteY1" fmla="*/ 135521 h 3441344"/>
              <a:gd name="connsiteX2" fmla="*/ 146551 w 12192000"/>
              <a:gd name="connsiteY2" fmla="*/ 2393026 h 3441344"/>
              <a:gd name="connsiteX3" fmla="*/ 0 w 12192000"/>
              <a:gd name="connsiteY3" fmla="*/ 2410886 h 3441344"/>
              <a:gd name="connsiteX4" fmla="*/ 0 w 12192000"/>
              <a:gd name="connsiteY4" fmla="*/ 3441344 h 3441344"/>
              <a:gd name="connsiteX5" fmla="*/ 12192000 w 12192000"/>
              <a:gd name="connsiteY5" fmla="*/ 3441344 h 344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441344">
                <a:moveTo>
                  <a:pt x="12192000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3441344"/>
                </a:lnTo>
                <a:lnTo>
                  <a:pt x="12192000" y="34413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7531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316163" y="3824288"/>
            <a:ext cx="7200900" cy="1944686"/>
          </a:xfrm>
        </p:spPr>
        <p:txBody>
          <a:bodyPr lIns="0" tIns="216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Titel des </a:t>
            </a:r>
            <a:r>
              <a:rPr lang="de-DE" err="1"/>
              <a:t>Kapiteltrenners</a:t>
            </a:r>
            <a:r>
              <a:rPr lang="de-DE"/>
              <a:t> läuft über zwei Zeilen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3824287"/>
            <a:ext cx="1441450" cy="1944687"/>
          </a:xfrm>
        </p:spPr>
        <p:txBody>
          <a:bodyPr wrap="none" tIns="108000" rIns="432000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D6C913D7-AABD-4E79-A78E-F805DDF90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3611860"/>
          </a:xfrm>
          <a:custGeom>
            <a:avLst/>
            <a:gdLst>
              <a:gd name="connsiteX0" fmla="*/ 0 w 12192000"/>
              <a:gd name="connsiteY0" fmla="*/ 0 h 3611860"/>
              <a:gd name="connsiteX1" fmla="*/ 12192000 w 12192000"/>
              <a:gd name="connsiteY1" fmla="*/ 0 h 3611860"/>
              <a:gd name="connsiteX2" fmla="*/ 12192000 w 12192000"/>
              <a:gd name="connsiteY2" fmla="*/ 2918026 h 3611860"/>
              <a:gd name="connsiteX3" fmla="*/ 12032015 w 12192000"/>
              <a:gd name="connsiteY3" fmla="*/ 2916699 h 3611860"/>
              <a:gd name="connsiteX4" fmla="*/ 6708137 w 12192000"/>
              <a:gd name="connsiteY4" fmla="*/ 3604372 h 3611860"/>
              <a:gd name="connsiteX5" fmla="*/ 2373628 w 12192000"/>
              <a:gd name="connsiteY5" fmla="*/ 3290047 h 3611860"/>
              <a:gd name="connsiteX6" fmla="*/ 379726 w 12192000"/>
              <a:gd name="connsiteY6" fmla="*/ 3344072 h 3611860"/>
              <a:gd name="connsiteX7" fmla="*/ 0 w 12192000"/>
              <a:gd name="connsiteY7" fmla="*/ 3380947 h 361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860">
                <a:moveTo>
                  <a:pt x="0" y="0"/>
                </a:moveTo>
                <a:lnTo>
                  <a:pt x="12192000" y="0"/>
                </a:lnTo>
                <a:lnTo>
                  <a:pt x="12192000" y="2918026"/>
                </a:lnTo>
                <a:lnTo>
                  <a:pt x="12032015" y="2916699"/>
                </a:lnTo>
                <a:cubicBezTo>
                  <a:pt x="10810332" y="2946924"/>
                  <a:pt x="8252546" y="3546330"/>
                  <a:pt x="6708137" y="3604372"/>
                </a:cubicBezTo>
                <a:cubicBezTo>
                  <a:pt x="5060769" y="3666284"/>
                  <a:pt x="3515463" y="3324972"/>
                  <a:pt x="2373628" y="3290047"/>
                </a:cubicBezTo>
                <a:cubicBezTo>
                  <a:pt x="1517251" y="3263853"/>
                  <a:pt x="916531" y="3296596"/>
                  <a:pt x="379726" y="3344072"/>
                </a:cubicBezTo>
                <a:lnTo>
                  <a:pt x="0" y="338094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296000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Fügen Sie ein Bild über 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Bild in die Zwischenablage, </a:t>
            </a:r>
            <a:br>
              <a:rPr lang="de-DE"/>
            </a:br>
            <a:r>
              <a:rPr lang="de-DE"/>
              <a:t>wählen Sie den Platzhalter an und klicken Sie einfügen.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FE9F188-B8FF-4B60-A5A3-FD03855DAC74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508EBE4-2F5E-436A-B0B2-EB2F7DEB10F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noFill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17384D9-746E-40F0-9190-325B1DF878C9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097384A-4D2B-4C1D-8E1B-D752D9BB617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2" name="Grafik 7">
                <a:extLst>
                  <a:ext uri="{FF2B5EF4-FFF2-40B4-BE49-F238E27FC236}">
                    <a16:creationId xmlns:a16="http://schemas.microsoft.com/office/drawing/2014/main" id="{7AAD66A9-F5F2-47BC-84FE-99D09F1B05A1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3" name="Grafik 7">
                <a:extLst>
                  <a:ext uri="{FF2B5EF4-FFF2-40B4-BE49-F238E27FC236}">
                    <a16:creationId xmlns:a16="http://schemas.microsoft.com/office/drawing/2014/main" id="{21CE3C20-1BA7-4B81-A169-D29D7E733E28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DD8A95DE-8690-4BE3-835C-AF28BD886E64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23763D2-3BD3-46A8-839D-6277324A2649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39920AB-3900-42CC-81ED-025FF1BE96DB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3803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99CFDA-12A9-4A02-A1E3-2AF687EC023F}"/>
              </a:ext>
            </a:extLst>
          </p:cNvPr>
          <p:cNvGrpSpPr/>
          <p:nvPr userDrawn="1"/>
        </p:nvGrpSpPr>
        <p:grpSpPr bwMode="gray">
          <a:xfrm>
            <a:off x="-2" y="0"/>
            <a:ext cx="7004051" cy="6858002"/>
            <a:chOff x="-2" y="0"/>
            <a:chExt cx="7004051" cy="6858002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12132F68-7A0E-454E-844C-86D79D496D0B}"/>
                </a:ext>
              </a:extLst>
            </p:cNvPr>
            <p:cNvSpPr/>
            <p:nvPr/>
          </p:nvSpPr>
          <p:spPr bwMode="gray">
            <a:xfrm flipH="1">
              <a:off x="-1" y="0"/>
              <a:ext cx="7004050" cy="6858002"/>
            </a:xfrm>
            <a:custGeom>
              <a:avLst/>
              <a:gdLst>
                <a:gd name="connsiteX0" fmla="*/ 6968371 w 6968371"/>
                <a:gd name="connsiteY0" fmla="*/ 0 h 6858001"/>
                <a:gd name="connsiteX1" fmla="*/ 4799114 w 6968371"/>
                <a:gd name="connsiteY1" fmla="*/ 0 h 6858001"/>
                <a:gd name="connsiteX2" fmla="*/ 4704313 w 6968371"/>
                <a:gd name="connsiteY2" fmla="*/ 84848 h 6858001"/>
                <a:gd name="connsiteX3" fmla="*/ 1777202 w 6968371"/>
                <a:gd name="connsiteY3" fmla="*/ 1648648 h 6858001"/>
                <a:gd name="connsiteX4" fmla="*/ 1726210 w 6968371"/>
                <a:gd name="connsiteY4" fmla="*/ 1645510 h 6858001"/>
                <a:gd name="connsiteX5" fmla="*/ 1601082 w 6968371"/>
                <a:gd name="connsiteY5" fmla="*/ 1812520 h 6858001"/>
                <a:gd name="connsiteX6" fmla="*/ 133148 w 6968371"/>
                <a:gd name="connsiteY6" fmla="*/ 4265765 h 6858001"/>
                <a:gd name="connsiteX7" fmla="*/ 27238 w 6968371"/>
                <a:gd name="connsiteY7" fmla="*/ 6574561 h 6858001"/>
                <a:gd name="connsiteX8" fmla="*/ 45761 w 6968371"/>
                <a:gd name="connsiteY8" fmla="*/ 6858001 h 6858001"/>
                <a:gd name="connsiteX9" fmla="*/ 6968371 w 6968371"/>
                <a:gd name="connsiteY9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8371" h="6858001">
                  <a:moveTo>
                    <a:pt x="6968371" y="0"/>
                  </a:moveTo>
                  <a:lnTo>
                    <a:pt x="4799114" y="0"/>
                  </a:lnTo>
                  <a:lnTo>
                    <a:pt x="4704313" y="84848"/>
                  </a:lnTo>
                  <a:cubicBezTo>
                    <a:pt x="3756135" y="919291"/>
                    <a:pt x="2749103" y="1662968"/>
                    <a:pt x="1777202" y="1648648"/>
                  </a:cubicBezTo>
                  <a:lnTo>
                    <a:pt x="1726210" y="1645510"/>
                  </a:lnTo>
                  <a:lnTo>
                    <a:pt x="1601082" y="1812520"/>
                  </a:lnTo>
                  <a:cubicBezTo>
                    <a:pt x="1044124" y="2544485"/>
                    <a:pt x="348252" y="3374120"/>
                    <a:pt x="133148" y="4265765"/>
                  </a:cubicBezTo>
                  <a:cubicBezTo>
                    <a:pt x="-17425" y="4889917"/>
                    <a:pt x="-20344" y="5741760"/>
                    <a:pt x="27238" y="6574561"/>
                  </a:cubicBezTo>
                  <a:lnTo>
                    <a:pt x="45761" y="6858001"/>
                  </a:lnTo>
                  <a:lnTo>
                    <a:pt x="6968371" y="685800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1F3BBA81-F8BF-408A-9415-69C44867ED66}"/>
                </a:ext>
              </a:extLst>
            </p:cNvPr>
            <p:cNvSpPr/>
            <p:nvPr/>
          </p:nvSpPr>
          <p:spPr bwMode="gray">
            <a:xfrm>
              <a:off x="-2" y="737135"/>
              <a:ext cx="7002043" cy="6118499"/>
            </a:xfrm>
            <a:custGeom>
              <a:avLst/>
              <a:gdLst>
                <a:gd name="connsiteX0" fmla="*/ 4692075 w 6966374"/>
                <a:gd name="connsiteY0" fmla="*/ 0 h 6118498"/>
                <a:gd name="connsiteX1" fmla="*/ 4711500 w 6966374"/>
                <a:gd name="connsiteY1" fmla="*/ 55144 h 6118498"/>
                <a:gd name="connsiteX2" fmla="*/ 6833227 w 6966374"/>
                <a:gd name="connsiteY2" fmla="*/ 3528630 h 6118498"/>
                <a:gd name="connsiteX3" fmla="*/ 6963837 w 6966374"/>
                <a:gd name="connsiteY3" fmla="*/ 5213110 h 6118498"/>
                <a:gd name="connsiteX4" fmla="*/ 6944939 w 6966374"/>
                <a:gd name="connsiteY4" fmla="*/ 5690790 h 6118498"/>
                <a:gd name="connsiteX5" fmla="*/ 6881733 w 6966374"/>
                <a:gd name="connsiteY5" fmla="*/ 6118498 h 6118498"/>
                <a:gd name="connsiteX6" fmla="*/ 0 w 6966374"/>
                <a:gd name="connsiteY6" fmla="*/ 6118498 h 6118498"/>
                <a:gd name="connsiteX7" fmla="*/ 0 w 6966374"/>
                <a:gd name="connsiteY7" fmla="*/ 429939 h 6118498"/>
                <a:gd name="connsiteX8" fmla="*/ 30817 w 6966374"/>
                <a:gd name="connsiteY8" fmla="*/ 446932 h 6118498"/>
                <a:gd name="connsiteX9" fmla="*/ 2288946 w 6966374"/>
                <a:gd name="connsiteY9" fmla="*/ 1052326 h 6118498"/>
                <a:gd name="connsiteX10" fmla="*/ 4393847 w 6966374"/>
                <a:gd name="connsiteY10" fmla="*/ 222360 h 61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6374" h="6118498">
                  <a:moveTo>
                    <a:pt x="4692075" y="0"/>
                  </a:moveTo>
                  <a:lnTo>
                    <a:pt x="4711500" y="55144"/>
                  </a:lnTo>
                  <a:cubicBezTo>
                    <a:pt x="5106188" y="993219"/>
                    <a:pt x="6510572" y="2191162"/>
                    <a:pt x="6833227" y="3528630"/>
                  </a:cubicBezTo>
                  <a:cubicBezTo>
                    <a:pt x="6946157" y="3996744"/>
                    <a:pt x="6976031" y="4592934"/>
                    <a:pt x="6963837" y="5213110"/>
                  </a:cubicBezTo>
                  <a:lnTo>
                    <a:pt x="6944939" y="5690790"/>
                  </a:lnTo>
                  <a:lnTo>
                    <a:pt x="6881733" y="6118498"/>
                  </a:lnTo>
                  <a:lnTo>
                    <a:pt x="0" y="6118498"/>
                  </a:lnTo>
                  <a:lnTo>
                    <a:pt x="0" y="429939"/>
                  </a:lnTo>
                  <a:lnTo>
                    <a:pt x="30817" y="446932"/>
                  </a:lnTo>
                  <a:cubicBezTo>
                    <a:pt x="724652" y="810169"/>
                    <a:pt x="1487683" y="1052326"/>
                    <a:pt x="2288946" y="1052326"/>
                  </a:cubicBezTo>
                  <a:cubicBezTo>
                    <a:pt x="3039177" y="1052326"/>
                    <a:pt x="3747509" y="681105"/>
                    <a:pt x="4393847" y="222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49A81A0-11BA-4FFE-8127-7BE09D4E6798}"/>
                </a:ext>
              </a:extLst>
            </p:cNvPr>
            <p:cNvSpPr/>
            <p:nvPr/>
          </p:nvSpPr>
          <p:spPr bwMode="gray">
            <a:xfrm flipH="1">
              <a:off x="-1" y="2451396"/>
              <a:ext cx="7004050" cy="4406606"/>
            </a:xfrm>
            <a:custGeom>
              <a:avLst/>
              <a:gdLst>
                <a:gd name="connsiteX0" fmla="*/ 6968371 w 6968371"/>
                <a:gd name="connsiteY0" fmla="*/ 0 h 4406605"/>
                <a:gd name="connsiteX1" fmla="*/ 6890787 w 6968371"/>
                <a:gd name="connsiteY1" fmla="*/ 18438 h 4406605"/>
                <a:gd name="connsiteX2" fmla="*/ 1513812 w 6968371"/>
                <a:gd name="connsiteY2" fmla="*/ 1790336 h 4406605"/>
                <a:gd name="connsiteX3" fmla="*/ 635690 w 6968371"/>
                <a:gd name="connsiteY3" fmla="*/ 1676217 h 4406605"/>
                <a:gd name="connsiteX4" fmla="*/ 201750 w 6968371"/>
                <a:gd name="connsiteY4" fmla="*/ 1581771 h 4406605"/>
                <a:gd name="connsiteX5" fmla="*/ 133148 w 6968371"/>
                <a:gd name="connsiteY5" fmla="*/ 1814369 h 4406605"/>
                <a:gd name="connsiteX6" fmla="*/ 27238 w 6968371"/>
                <a:gd name="connsiteY6" fmla="*/ 4123165 h 4406605"/>
                <a:gd name="connsiteX7" fmla="*/ 45761 w 6968371"/>
                <a:gd name="connsiteY7" fmla="*/ 4406605 h 4406605"/>
                <a:gd name="connsiteX8" fmla="*/ 6968371 w 6968371"/>
                <a:gd name="connsiteY8" fmla="*/ 4406605 h 440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8371" h="4406605">
                  <a:moveTo>
                    <a:pt x="6968371" y="0"/>
                  </a:moveTo>
                  <a:lnTo>
                    <a:pt x="6890787" y="18438"/>
                  </a:lnTo>
                  <a:cubicBezTo>
                    <a:pt x="5439077" y="399328"/>
                    <a:pt x="3396256" y="1895122"/>
                    <a:pt x="1513812" y="1790336"/>
                  </a:cubicBezTo>
                  <a:cubicBezTo>
                    <a:pt x="1236217" y="1774884"/>
                    <a:pt x="942127" y="1735086"/>
                    <a:pt x="635690" y="1676217"/>
                  </a:cubicBezTo>
                  <a:lnTo>
                    <a:pt x="201750" y="1581771"/>
                  </a:lnTo>
                  <a:lnTo>
                    <a:pt x="133148" y="1814369"/>
                  </a:lnTo>
                  <a:cubicBezTo>
                    <a:pt x="-17425" y="2438521"/>
                    <a:pt x="-20344" y="3290364"/>
                    <a:pt x="27238" y="4123165"/>
                  </a:cubicBezTo>
                  <a:lnTo>
                    <a:pt x="45761" y="4406605"/>
                  </a:lnTo>
                  <a:lnTo>
                    <a:pt x="6968371" y="440660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5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BD930F8-11B7-4F37-85EF-66BE058C2B9B}"/>
                </a:ext>
              </a:extLst>
            </p:cNvPr>
            <p:cNvSpPr/>
            <p:nvPr/>
          </p:nvSpPr>
          <p:spPr bwMode="gray">
            <a:xfrm>
              <a:off x="-1" y="4029061"/>
              <a:ext cx="7002422" cy="2828940"/>
            </a:xfrm>
            <a:custGeom>
              <a:avLst/>
              <a:gdLst>
                <a:gd name="connsiteX0" fmla="*/ 6769663 w 6966751"/>
                <a:gd name="connsiteY0" fmla="*/ 0 h 2828940"/>
                <a:gd name="connsiteX1" fmla="*/ 6835223 w 6966751"/>
                <a:gd name="connsiteY1" fmla="*/ 224177 h 2828940"/>
                <a:gd name="connsiteX2" fmla="*/ 6947450 w 6966751"/>
                <a:gd name="connsiteY2" fmla="*/ 1016070 h 2828940"/>
                <a:gd name="connsiteX3" fmla="*/ 6960014 w 6966751"/>
                <a:gd name="connsiteY3" fmla="*/ 1261230 h 2828940"/>
                <a:gd name="connsiteX4" fmla="*/ 6963499 w 6966751"/>
                <a:gd name="connsiteY4" fmla="*/ 1362881 h 2828940"/>
                <a:gd name="connsiteX5" fmla="*/ 6966751 w 6966751"/>
                <a:gd name="connsiteY5" fmla="*/ 1534473 h 2828940"/>
                <a:gd name="connsiteX6" fmla="*/ 6966416 w 6966751"/>
                <a:gd name="connsiteY6" fmla="*/ 1847670 h 2828940"/>
                <a:gd name="connsiteX7" fmla="*/ 6965833 w 6966751"/>
                <a:gd name="connsiteY7" fmla="*/ 1922978 h 2828940"/>
                <a:gd name="connsiteX8" fmla="*/ 6941133 w 6966751"/>
                <a:gd name="connsiteY8" fmla="*/ 2552601 h 2828940"/>
                <a:gd name="connsiteX9" fmla="*/ 6923227 w 6966751"/>
                <a:gd name="connsiteY9" fmla="*/ 2828940 h 2828940"/>
                <a:gd name="connsiteX10" fmla="*/ 0 w 6966751"/>
                <a:gd name="connsiteY10" fmla="*/ 2828940 h 2828940"/>
                <a:gd name="connsiteX11" fmla="*/ 0 w 6966751"/>
                <a:gd name="connsiteY11" fmla="*/ 1263313 h 2828940"/>
                <a:gd name="connsiteX12" fmla="*/ 50241 w 6966751"/>
                <a:gd name="connsiteY12" fmla="*/ 1283794 h 2828940"/>
                <a:gd name="connsiteX13" fmla="*/ 1327901 w 6966751"/>
                <a:gd name="connsiteY13" fmla="*/ 1714111 h 2828940"/>
                <a:gd name="connsiteX14" fmla="*/ 1387777 w 6966751"/>
                <a:gd name="connsiteY14" fmla="*/ 1729960 h 2828940"/>
                <a:gd name="connsiteX15" fmla="*/ 1394321 w 6966751"/>
                <a:gd name="connsiteY15" fmla="*/ 1731003 h 2828940"/>
                <a:gd name="connsiteX16" fmla="*/ 1807922 w 6966751"/>
                <a:gd name="connsiteY16" fmla="*/ 1773537 h 2828940"/>
                <a:gd name="connsiteX17" fmla="*/ 6692121 w 6966751"/>
                <a:gd name="connsiteY17" fmla="*/ 27250 h 282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6751" h="2828940">
                  <a:moveTo>
                    <a:pt x="6769663" y="0"/>
                  </a:moveTo>
                  <a:lnTo>
                    <a:pt x="6835223" y="224177"/>
                  </a:lnTo>
                  <a:cubicBezTo>
                    <a:pt x="6891688" y="460224"/>
                    <a:pt x="6927389" y="728562"/>
                    <a:pt x="6947450" y="1016070"/>
                  </a:cubicBezTo>
                  <a:lnTo>
                    <a:pt x="6960014" y="1261230"/>
                  </a:lnTo>
                  <a:lnTo>
                    <a:pt x="6963499" y="1362881"/>
                  </a:lnTo>
                  <a:lnTo>
                    <a:pt x="6966751" y="1534473"/>
                  </a:lnTo>
                  <a:cubicBezTo>
                    <a:pt x="6966639" y="1638872"/>
                    <a:pt x="6966528" y="1743271"/>
                    <a:pt x="6966416" y="1847670"/>
                  </a:cubicBezTo>
                  <a:cubicBezTo>
                    <a:pt x="6966222" y="1872773"/>
                    <a:pt x="6966027" y="1897875"/>
                    <a:pt x="6965833" y="1922978"/>
                  </a:cubicBezTo>
                  <a:cubicBezTo>
                    <a:pt x="6961768" y="2131461"/>
                    <a:pt x="6953029" y="2342631"/>
                    <a:pt x="6941133" y="2552601"/>
                  </a:cubicBezTo>
                  <a:lnTo>
                    <a:pt x="6923227" y="2828940"/>
                  </a:lnTo>
                  <a:lnTo>
                    <a:pt x="0" y="2828940"/>
                  </a:lnTo>
                  <a:lnTo>
                    <a:pt x="0" y="1263313"/>
                  </a:lnTo>
                  <a:lnTo>
                    <a:pt x="50241" y="1283794"/>
                  </a:lnTo>
                  <a:cubicBezTo>
                    <a:pt x="250049" y="1363620"/>
                    <a:pt x="698952" y="1533252"/>
                    <a:pt x="1327901" y="1714111"/>
                  </a:cubicBezTo>
                  <a:lnTo>
                    <a:pt x="1387777" y="1729960"/>
                  </a:lnTo>
                  <a:lnTo>
                    <a:pt x="1394321" y="1731003"/>
                  </a:lnTo>
                  <a:cubicBezTo>
                    <a:pt x="1588223" y="1762978"/>
                    <a:pt x="1673871" y="1765479"/>
                    <a:pt x="1807922" y="1773537"/>
                  </a:cubicBezTo>
                  <a:cubicBezTo>
                    <a:pt x="3496136" y="1875028"/>
                    <a:pt x="5317904" y="537006"/>
                    <a:pt x="6692121" y="272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10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579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5797" y="40576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2D349257-A651-4175-B2BD-A9BD853EBA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567238" y="1"/>
            <a:ext cx="7624763" cy="6857999"/>
          </a:xfrm>
          <a:custGeom>
            <a:avLst/>
            <a:gdLst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13969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0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0 w 762476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4763" h="6857999">
                <a:moveTo>
                  <a:pt x="0" y="0"/>
                </a:moveTo>
                <a:lnTo>
                  <a:pt x="7335202" y="0"/>
                </a:lnTo>
                <a:lnTo>
                  <a:pt x="7335202" y="362"/>
                </a:lnTo>
                <a:lnTo>
                  <a:pt x="7624763" y="0"/>
                </a:lnTo>
                <a:lnTo>
                  <a:pt x="7624763" y="6857999"/>
                </a:lnTo>
                <a:lnTo>
                  <a:pt x="2390490" y="6857999"/>
                </a:lnTo>
                <a:lnTo>
                  <a:pt x="2408482" y="6584085"/>
                </a:lnTo>
                <a:cubicBezTo>
                  <a:pt x="2456307" y="5751284"/>
                  <a:pt x="2453373" y="4899441"/>
                  <a:pt x="2302030" y="4275289"/>
                </a:cubicBezTo>
                <a:cubicBezTo>
                  <a:pt x="1956101" y="2848656"/>
                  <a:pt x="373106" y="1580771"/>
                  <a:pt x="104251" y="617688"/>
                </a:cubicBezTo>
                <a:cubicBezTo>
                  <a:pt x="53841" y="437110"/>
                  <a:pt x="22052" y="270931"/>
                  <a:pt x="7580" y="11611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464000" tIns="0" rIns="828000" anchor="ctr">
            <a:noAutofit/>
          </a:bodyPr>
          <a:lstStyle>
            <a:lvl1pPr algn="l"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</a:t>
            </a:r>
            <a:br>
              <a:rPr lang="de-DE"/>
            </a:br>
            <a:r>
              <a:rPr lang="de-DE"/>
              <a:t>an und klicken Sie einfügen.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259999"/>
            <a:ext cx="12192000" cy="159800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881188"/>
            <a:ext cx="5041901" cy="3211226"/>
          </a:xfrm>
        </p:spPr>
        <p:txBody>
          <a:bodyPr tIns="0" bIns="396000" anchor="b" anchorCtr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defTabSz="431869">
              <a:lnSpc>
                <a:spcPct val="90000"/>
              </a:lnSpc>
            </a:pPr>
            <a:r>
              <a:rPr lang="de-DE" sz="4800" b="1">
                <a:solidFill>
                  <a:schemeClr val="bg1"/>
                </a:solidFill>
                <a:latin typeface="DM Office" panose="02000500000000020000" pitchFamily="2" charset="0"/>
                <a:cs typeface="American Captain 01" pitchFamily="50" charset="0"/>
              </a:rPr>
              <a:t>Hier kann ein mehrzeiliger Titel stehen.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5092414"/>
            <a:ext cx="5041901" cy="1000411"/>
          </a:xfr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Hier kann ein Untertitel oder ein Sprecher stehen</a:t>
            </a:r>
          </a:p>
        </p:txBody>
      </p:sp>
    </p:spTree>
    <p:extLst>
      <p:ext uri="{BB962C8B-B14F-4D97-AF65-F5344CB8AC3E}">
        <p14:creationId xmlns:p14="http://schemas.microsoft.com/office/powerpoint/2010/main" val="107690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7A530031-D7B5-42F6-8453-69C6461674E9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E3E597-72A0-4356-A741-7B2843D9F7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Bild in die </a:t>
            </a:r>
            <a:br>
              <a:rPr lang="de-DE"/>
            </a:br>
            <a:r>
              <a:rPr lang="de-DE"/>
              <a:t>Zwischenablage, wählen Sie den </a:t>
            </a:r>
            <a:br>
              <a:rPr lang="de-DE"/>
            </a:br>
            <a:r>
              <a:rPr lang="de-DE"/>
              <a:t>Platzhalter an und klicken Sie einfügen.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408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408" y="4064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13205AE-2A7F-48BA-B983-36E3893E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/>
              <a:t>Agenda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2E7987-F904-4E16-AF0C-44A4F5D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30818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8F4F9A0-3044-4798-A95F-E59D7A368A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Bild in die </a:t>
            </a:r>
            <a:br>
              <a:rPr lang="de-DE"/>
            </a:br>
            <a:r>
              <a:rPr lang="de-DE"/>
              <a:t>Zwischenablage, wählen Sie den </a:t>
            </a:r>
            <a:br>
              <a:rPr lang="de-DE"/>
            </a:br>
            <a:r>
              <a:rPr lang="de-DE"/>
              <a:t>Platzhalter an und klicken Sie einfügen.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78860E1-82B4-4B41-AF36-39304D21C61C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090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090" y="40386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 numCol="2" spcCol="360000"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EC764BA4-BC42-439D-92FC-F44E5902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C81D5549-AA6A-49D5-95EE-027359AD6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614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104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E8E1F37-33F8-474D-904A-C6EC821D4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C2397A1-0FDB-4DCD-BAAB-E779EB523D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 rIns="36000" bIns="0"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879E832E-3913-40FE-BCB1-B94F8570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842D3EEE-1531-4E89-8618-474092CEA0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D3665C84-2FF0-4498-BF55-E533949B5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</p:spTree>
    <p:extLst>
      <p:ext uri="{BB962C8B-B14F-4D97-AF65-F5344CB8AC3E}">
        <p14:creationId xmlns:p14="http://schemas.microsoft.com/office/powerpoint/2010/main" val="13715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170DDE-FE26-4F0E-97DD-3C3ABBD484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7AD2FF20-F2E1-4001-B32B-6BC6DDC511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59884BF-A240-4FB4-9590-B25C7A40A5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5B1F49E1-53DF-488C-AC35-194E5E83B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CCEEF2B4-74F0-4966-B8D6-1587D061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14011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4844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4844" y="404813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62B3CA2-C497-45D1-9F16-4BF56402F5B7}"/>
              </a:ext>
            </a:extLst>
          </p:cNvPr>
          <p:cNvSpPr>
            <a:spLocks/>
          </p:cNvSpPr>
          <p:nvPr userDrawn="1"/>
        </p:nvSpPr>
        <p:spPr bwMode="gray">
          <a:xfrm>
            <a:off x="0" y="2241211"/>
            <a:ext cx="12192000" cy="4616790"/>
          </a:xfrm>
          <a:custGeom>
            <a:avLst/>
            <a:gdLst>
              <a:gd name="connsiteX0" fmla="*/ 12192000 w 12192000"/>
              <a:gd name="connsiteY0" fmla="*/ 0 h 4616790"/>
              <a:gd name="connsiteX1" fmla="*/ 12192000 w 12192000"/>
              <a:gd name="connsiteY1" fmla="*/ 4616790 h 4616790"/>
              <a:gd name="connsiteX2" fmla="*/ 0 w 12192000"/>
              <a:gd name="connsiteY2" fmla="*/ 4616790 h 4616790"/>
              <a:gd name="connsiteX3" fmla="*/ 0 w 12192000"/>
              <a:gd name="connsiteY3" fmla="*/ 3104370 h 4616790"/>
              <a:gd name="connsiteX4" fmla="*/ 103911 w 12192000"/>
              <a:gd name="connsiteY4" fmla="*/ 3086259 h 4616790"/>
              <a:gd name="connsiteX5" fmla="*/ 11861359 w 12192000"/>
              <a:gd name="connsiteY5" fmla="*/ 10325 h 461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616790">
                <a:moveTo>
                  <a:pt x="12192000" y="0"/>
                </a:moveTo>
                <a:lnTo>
                  <a:pt x="12192000" y="4616790"/>
                </a:lnTo>
                <a:lnTo>
                  <a:pt x="0" y="4616790"/>
                </a:lnTo>
                <a:lnTo>
                  <a:pt x="0" y="3104370"/>
                </a:lnTo>
                <a:lnTo>
                  <a:pt x="103911" y="3086259"/>
                </a:lnTo>
                <a:cubicBezTo>
                  <a:pt x="4948084" y="2188512"/>
                  <a:pt x="9053445" y="124077"/>
                  <a:pt x="11861359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33CAFA7-5FEF-4533-BB58-9ED2DD624E04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3416657"/>
            <a:ext cx="12192000" cy="3441344"/>
          </a:xfrm>
          <a:custGeom>
            <a:avLst/>
            <a:gdLst>
              <a:gd name="connsiteX0" fmla="*/ 12192000 w 12192000"/>
              <a:gd name="connsiteY0" fmla="*/ 0 h 3441344"/>
              <a:gd name="connsiteX1" fmla="*/ 11543120 w 12192000"/>
              <a:gd name="connsiteY1" fmla="*/ 135521 h 3441344"/>
              <a:gd name="connsiteX2" fmla="*/ 146551 w 12192000"/>
              <a:gd name="connsiteY2" fmla="*/ 2393026 h 3441344"/>
              <a:gd name="connsiteX3" fmla="*/ 0 w 12192000"/>
              <a:gd name="connsiteY3" fmla="*/ 2410886 h 3441344"/>
              <a:gd name="connsiteX4" fmla="*/ 0 w 12192000"/>
              <a:gd name="connsiteY4" fmla="*/ 3441344 h 3441344"/>
              <a:gd name="connsiteX5" fmla="*/ 12192000 w 12192000"/>
              <a:gd name="connsiteY5" fmla="*/ 3441344 h 344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441344">
                <a:moveTo>
                  <a:pt x="12192000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3441344"/>
                </a:lnTo>
                <a:lnTo>
                  <a:pt x="12192000" y="34413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7531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316163" y="3824288"/>
            <a:ext cx="7200900" cy="1944686"/>
          </a:xfrm>
        </p:spPr>
        <p:txBody>
          <a:bodyPr lIns="0" tIns="216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läuft über zwei Zeilen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3824287"/>
            <a:ext cx="1441450" cy="1944687"/>
          </a:xfrm>
        </p:spPr>
        <p:txBody>
          <a:bodyPr wrap="none" tIns="108000" rIns="432000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D6C913D7-AABD-4E79-A78E-F805DDF90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3611860"/>
          </a:xfrm>
          <a:custGeom>
            <a:avLst/>
            <a:gdLst>
              <a:gd name="connsiteX0" fmla="*/ 0 w 12192000"/>
              <a:gd name="connsiteY0" fmla="*/ 0 h 3611860"/>
              <a:gd name="connsiteX1" fmla="*/ 12192000 w 12192000"/>
              <a:gd name="connsiteY1" fmla="*/ 0 h 3611860"/>
              <a:gd name="connsiteX2" fmla="*/ 12192000 w 12192000"/>
              <a:gd name="connsiteY2" fmla="*/ 2918026 h 3611860"/>
              <a:gd name="connsiteX3" fmla="*/ 12032015 w 12192000"/>
              <a:gd name="connsiteY3" fmla="*/ 2916699 h 3611860"/>
              <a:gd name="connsiteX4" fmla="*/ 6708137 w 12192000"/>
              <a:gd name="connsiteY4" fmla="*/ 3604372 h 3611860"/>
              <a:gd name="connsiteX5" fmla="*/ 2373628 w 12192000"/>
              <a:gd name="connsiteY5" fmla="*/ 3290047 h 3611860"/>
              <a:gd name="connsiteX6" fmla="*/ 379726 w 12192000"/>
              <a:gd name="connsiteY6" fmla="*/ 3344072 h 3611860"/>
              <a:gd name="connsiteX7" fmla="*/ 0 w 12192000"/>
              <a:gd name="connsiteY7" fmla="*/ 3380947 h 361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860">
                <a:moveTo>
                  <a:pt x="0" y="0"/>
                </a:moveTo>
                <a:lnTo>
                  <a:pt x="12192000" y="0"/>
                </a:lnTo>
                <a:lnTo>
                  <a:pt x="12192000" y="2918026"/>
                </a:lnTo>
                <a:lnTo>
                  <a:pt x="12032015" y="2916699"/>
                </a:lnTo>
                <a:cubicBezTo>
                  <a:pt x="10810332" y="2946924"/>
                  <a:pt x="8252546" y="3546330"/>
                  <a:pt x="6708137" y="3604372"/>
                </a:cubicBezTo>
                <a:cubicBezTo>
                  <a:pt x="5060769" y="3666284"/>
                  <a:pt x="3515463" y="3324972"/>
                  <a:pt x="2373628" y="3290047"/>
                </a:cubicBezTo>
                <a:cubicBezTo>
                  <a:pt x="1517251" y="3263853"/>
                  <a:pt x="916531" y="3296596"/>
                  <a:pt x="379726" y="3344072"/>
                </a:cubicBezTo>
                <a:lnTo>
                  <a:pt x="0" y="338094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296000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de-DE" dirty="0"/>
              <a:t>Fügen Sie ein Bild über 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FE9F188-B8FF-4B60-A5A3-FD03855DAC74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508EBE4-2F5E-436A-B0B2-EB2F7DEB10F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17384D9-746E-40F0-9190-325B1DF878C9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097384A-4D2B-4C1D-8E1B-D752D9BB617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2" name="Grafik 7">
                <a:extLst>
                  <a:ext uri="{FF2B5EF4-FFF2-40B4-BE49-F238E27FC236}">
                    <a16:creationId xmlns:a16="http://schemas.microsoft.com/office/drawing/2014/main" id="{7AAD66A9-F5F2-47BC-84FE-99D09F1B05A1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3" name="Grafik 7">
                <a:extLst>
                  <a:ext uri="{FF2B5EF4-FFF2-40B4-BE49-F238E27FC236}">
                    <a16:creationId xmlns:a16="http://schemas.microsoft.com/office/drawing/2014/main" id="{21CE3C20-1BA7-4B81-A169-D29D7E733E28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DD8A95DE-8690-4BE3-835C-AF28BD886E64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23763D2-3BD3-46A8-839D-6277324A2649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39920AB-3900-42CC-81ED-025FF1BE96DB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77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5163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2DE99DEE-06DA-47C8-BFD7-CB6E7C7E0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77288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A376A2-8FF7-4016-A85D-77B9590220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DB4E27BA-96C6-4944-AF8A-77E4AE1F94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134B055-C545-43EB-80CC-6315389082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9DF6760-95E4-4DB5-9C16-57E9EE82A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73D75A02-7AEA-4046-A512-F5CE10F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418045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77290" y="298139"/>
            <a:ext cx="5040000" cy="5470836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Bild in die </a:t>
            </a:r>
            <a:br>
              <a:rPr lang="de-DE"/>
            </a:br>
            <a:r>
              <a:rPr lang="de-DE"/>
              <a:t>Zwischenablage, wählen Sie den </a:t>
            </a:r>
            <a:br>
              <a:rPr lang="de-DE"/>
            </a:br>
            <a:r>
              <a:rPr lang="de-DE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4F1689D-5D26-44CE-A320-35C35D3D0E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99E9F6D1-8A28-4398-A94D-46A86A3423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2EC0A6DD-1CC2-409B-B8B5-7774E0F2F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920CDAA7-5EC7-4651-B3C8-D803D0DC3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DCE4AC7-DA12-4512-B141-5B69C0E7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29786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74711" y="1881188"/>
            <a:ext cx="5041901" cy="4211637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Bild in die </a:t>
            </a:r>
            <a:br>
              <a:rPr lang="de-DE"/>
            </a:br>
            <a:r>
              <a:rPr lang="de-DE"/>
              <a:t>Zwischenablage, wählen Sie den </a:t>
            </a:r>
            <a:br>
              <a:rPr lang="de-DE"/>
            </a:br>
            <a:r>
              <a:rPr lang="de-DE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681C0BB-9A6C-43A8-9B37-B7267BAA8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FDF32F7-679D-489D-ADE2-4578A5B4C0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86D74FB-50A4-479D-B5F7-A463FF694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2204C215-D43D-4939-84D4-641FE255F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AC2EF73C-3E0C-4C78-80B3-23D6C607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10189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5916613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r>
              <a:rPr lang="de-DE"/>
              <a:t>Alternativ kopieren Sie ein Bild in die </a:t>
            </a:r>
            <a:br>
              <a:rPr lang="de-DE"/>
            </a:br>
            <a:r>
              <a:rPr lang="de-DE"/>
              <a:t>Zwischenablage, wählen Sie den </a:t>
            </a:r>
            <a:br>
              <a:rPr lang="de-DE"/>
            </a:br>
            <a:r>
              <a:rPr lang="de-DE"/>
              <a:t>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F8A172CC-0836-47EF-990B-A28935DB5F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164C202A-94CE-4F9A-A910-FCD47ABEE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C0E3A69-5D6C-44F0-9FDC-DFAB2E7C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7982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2893FBC-7C21-4AD9-B2E5-7C666C638D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br>
              <a:rPr lang="de-DE"/>
            </a:br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6B34270-8AA5-4F6C-AE2E-B7B8611970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3428999"/>
            <a:ext cx="5916613" cy="342900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br>
              <a:rPr lang="de-DE"/>
            </a:br>
            <a:br>
              <a:rPr lang="de-DE"/>
            </a:br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60AEF94B-8E04-4E5B-AFC7-4D427FF80D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229911B2-836B-4BBB-9E5E-BFB76C4A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27BAE873-E05D-460B-8FA0-308193FC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17937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7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1" y="3428999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1730AEFE-9891-4815-B031-AB2FB87128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9EED6C59-E0DE-418C-AEE7-6B9AA3DD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848CA8EA-2E4B-4F9B-B4F4-8787A63F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16340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8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428999"/>
            <a:ext cx="3395664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E5BABF7-FDBB-4C8E-BBC5-DD0C15E24C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95664" y="3428999"/>
            <a:ext cx="252094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47DEFB54-5D9C-42E2-B069-5D07FFA47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1" name="Titel 30">
            <a:extLst>
              <a:ext uri="{FF2B5EF4-FFF2-40B4-BE49-F238E27FC236}">
                <a16:creationId xmlns:a16="http://schemas.microsoft.com/office/drawing/2014/main" id="{266271EC-D5B6-4CCB-9B2A-C001A56CF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5144CC77-C952-40A2-A67A-D4662D6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23554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4681B0-5E37-4804-9161-508949858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3" y="298139"/>
            <a:ext cx="5041900" cy="655986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endParaRPr lang="de-DE"/>
          </a:p>
          <a:p>
            <a:br>
              <a:rPr lang="de-DE"/>
            </a:br>
            <a:r>
              <a:rPr lang="de-DE"/>
              <a:t>Alternativ kopieren Sie ein </a:t>
            </a:r>
            <a:br>
              <a:rPr lang="de-DE"/>
            </a:br>
            <a:r>
              <a:rPr lang="de-DE"/>
              <a:t>Bild in die Zwischenablage, </a:t>
            </a:r>
            <a:br>
              <a:rPr lang="de-DE"/>
            </a:br>
            <a:r>
              <a:rPr lang="de-DE"/>
              <a:t>wählen Sie den Platzhalter an </a:t>
            </a:r>
            <a:br>
              <a:rPr lang="de-DE"/>
            </a:br>
            <a:r>
              <a:rPr lang="de-DE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747CAAA-096E-402A-BC92-BCD9D876AB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69143893-3FB9-47FB-BB32-B9A06E232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4F2F046-DD68-4FA1-9FBB-0A0E245A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33886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in die Zwischenablage, </a:t>
            </a:r>
            <a:br>
              <a:rPr lang="de-DE"/>
            </a:br>
            <a:r>
              <a:rPr lang="de-DE"/>
              <a:t>wählen Sie den Platzhalter 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79516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in die Zwischenablage, </a:t>
            </a:r>
            <a:br>
              <a:rPr lang="de-DE"/>
            </a:br>
            <a:r>
              <a:rPr lang="de-DE"/>
              <a:t>wählen Sie den 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295A30-0FFB-4F13-A41A-3D0BAD8AE8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B28ED46-F550-4C11-BE2F-13C852B88F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2285F2E2-C444-4720-B17A-8762B797D6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84029D2-0C90-421D-8B7C-A9229E0C4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954B917C-C8A9-45F3-869E-C444F4C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37944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in die Zwischenablage, wählen Sie den Platzhalter </a:t>
            </a:r>
            <a:br>
              <a:rPr lang="de-DE"/>
            </a:br>
            <a:r>
              <a:rPr lang="de-DE"/>
              <a:t>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77063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in die Zwischenablage, wählen Sie den Platzhalter </a:t>
            </a:r>
            <a:br>
              <a:rPr lang="de-DE"/>
            </a:br>
            <a:r>
              <a:rPr lang="de-DE"/>
              <a:t>an 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A12CDBE-882F-468A-8770-940D3E4530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077290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in die Zwischenablage, wählen Sie den Platzhalter </a:t>
            </a:r>
            <a:br>
              <a:rPr lang="de-DE"/>
            </a:br>
            <a:r>
              <a:rPr lang="de-DE"/>
              <a:t>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7063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A12A4793-D4A7-4E90-9654-1192CBBFC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077290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A93628-F307-4E30-893D-13489488FB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E4A78516-8BCF-41FA-8BD0-C763C0AD95B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A6FB1271-9B5C-4BE5-B882-269A102971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0" name="Titel 30">
            <a:extLst>
              <a:ext uri="{FF2B5EF4-FFF2-40B4-BE49-F238E27FC236}">
                <a16:creationId xmlns:a16="http://schemas.microsoft.com/office/drawing/2014/main" id="{FF863CEC-4B97-4BE6-A45D-2F2E61605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8AA49F7E-034A-497B-9464-A32FBF41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177998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99CFDA-12A9-4A02-A1E3-2AF687EC023F}"/>
              </a:ext>
            </a:extLst>
          </p:cNvPr>
          <p:cNvGrpSpPr/>
          <p:nvPr userDrawn="1"/>
        </p:nvGrpSpPr>
        <p:grpSpPr bwMode="gray">
          <a:xfrm>
            <a:off x="-2" y="0"/>
            <a:ext cx="7004051" cy="6858002"/>
            <a:chOff x="-2" y="0"/>
            <a:chExt cx="7004051" cy="6858002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12132F68-7A0E-454E-844C-86D79D496D0B}"/>
                </a:ext>
              </a:extLst>
            </p:cNvPr>
            <p:cNvSpPr/>
            <p:nvPr/>
          </p:nvSpPr>
          <p:spPr bwMode="gray">
            <a:xfrm flipH="1">
              <a:off x="-1" y="0"/>
              <a:ext cx="7004050" cy="6858002"/>
            </a:xfrm>
            <a:custGeom>
              <a:avLst/>
              <a:gdLst>
                <a:gd name="connsiteX0" fmla="*/ 6968371 w 6968371"/>
                <a:gd name="connsiteY0" fmla="*/ 0 h 6858001"/>
                <a:gd name="connsiteX1" fmla="*/ 4799114 w 6968371"/>
                <a:gd name="connsiteY1" fmla="*/ 0 h 6858001"/>
                <a:gd name="connsiteX2" fmla="*/ 4704313 w 6968371"/>
                <a:gd name="connsiteY2" fmla="*/ 84848 h 6858001"/>
                <a:gd name="connsiteX3" fmla="*/ 1777202 w 6968371"/>
                <a:gd name="connsiteY3" fmla="*/ 1648648 h 6858001"/>
                <a:gd name="connsiteX4" fmla="*/ 1726210 w 6968371"/>
                <a:gd name="connsiteY4" fmla="*/ 1645510 h 6858001"/>
                <a:gd name="connsiteX5" fmla="*/ 1601082 w 6968371"/>
                <a:gd name="connsiteY5" fmla="*/ 1812520 h 6858001"/>
                <a:gd name="connsiteX6" fmla="*/ 133148 w 6968371"/>
                <a:gd name="connsiteY6" fmla="*/ 4265765 h 6858001"/>
                <a:gd name="connsiteX7" fmla="*/ 27238 w 6968371"/>
                <a:gd name="connsiteY7" fmla="*/ 6574561 h 6858001"/>
                <a:gd name="connsiteX8" fmla="*/ 45761 w 6968371"/>
                <a:gd name="connsiteY8" fmla="*/ 6858001 h 6858001"/>
                <a:gd name="connsiteX9" fmla="*/ 6968371 w 6968371"/>
                <a:gd name="connsiteY9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8371" h="6858001">
                  <a:moveTo>
                    <a:pt x="6968371" y="0"/>
                  </a:moveTo>
                  <a:lnTo>
                    <a:pt x="4799114" y="0"/>
                  </a:lnTo>
                  <a:lnTo>
                    <a:pt x="4704313" y="84848"/>
                  </a:lnTo>
                  <a:cubicBezTo>
                    <a:pt x="3756135" y="919291"/>
                    <a:pt x="2749103" y="1662968"/>
                    <a:pt x="1777202" y="1648648"/>
                  </a:cubicBezTo>
                  <a:lnTo>
                    <a:pt x="1726210" y="1645510"/>
                  </a:lnTo>
                  <a:lnTo>
                    <a:pt x="1601082" y="1812520"/>
                  </a:lnTo>
                  <a:cubicBezTo>
                    <a:pt x="1044124" y="2544485"/>
                    <a:pt x="348252" y="3374120"/>
                    <a:pt x="133148" y="4265765"/>
                  </a:cubicBezTo>
                  <a:cubicBezTo>
                    <a:pt x="-17425" y="4889917"/>
                    <a:pt x="-20344" y="5741760"/>
                    <a:pt x="27238" y="6574561"/>
                  </a:cubicBezTo>
                  <a:lnTo>
                    <a:pt x="45761" y="6858001"/>
                  </a:lnTo>
                  <a:lnTo>
                    <a:pt x="6968371" y="685800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1F3BBA81-F8BF-408A-9415-69C44867ED66}"/>
                </a:ext>
              </a:extLst>
            </p:cNvPr>
            <p:cNvSpPr/>
            <p:nvPr/>
          </p:nvSpPr>
          <p:spPr bwMode="gray">
            <a:xfrm>
              <a:off x="-2" y="737135"/>
              <a:ext cx="7002043" cy="6118499"/>
            </a:xfrm>
            <a:custGeom>
              <a:avLst/>
              <a:gdLst>
                <a:gd name="connsiteX0" fmla="*/ 4692075 w 6966374"/>
                <a:gd name="connsiteY0" fmla="*/ 0 h 6118498"/>
                <a:gd name="connsiteX1" fmla="*/ 4711500 w 6966374"/>
                <a:gd name="connsiteY1" fmla="*/ 55144 h 6118498"/>
                <a:gd name="connsiteX2" fmla="*/ 6833227 w 6966374"/>
                <a:gd name="connsiteY2" fmla="*/ 3528630 h 6118498"/>
                <a:gd name="connsiteX3" fmla="*/ 6963837 w 6966374"/>
                <a:gd name="connsiteY3" fmla="*/ 5213110 h 6118498"/>
                <a:gd name="connsiteX4" fmla="*/ 6944939 w 6966374"/>
                <a:gd name="connsiteY4" fmla="*/ 5690790 h 6118498"/>
                <a:gd name="connsiteX5" fmla="*/ 6881733 w 6966374"/>
                <a:gd name="connsiteY5" fmla="*/ 6118498 h 6118498"/>
                <a:gd name="connsiteX6" fmla="*/ 0 w 6966374"/>
                <a:gd name="connsiteY6" fmla="*/ 6118498 h 6118498"/>
                <a:gd name="connsiteX7" fmla="*/ 0 w 6966374"/>
                <a:gd name="connsiteY7" fmla="*/ 429939 h 6118498"/>
                <a:gd name="connsiteX8" fmla="*/ 30817 w 6966374"/>
                <a:gd name="connsiteY8" fmla="*/ 446932 h 6118498"/>
                <a:gd name="connsiteX9" fmla="*/ 2288946 w 6966374"/>
                <a:gd name="connsiteY9" fmla="*/ 1052326 h 6118498"/>
                <a:gd name="connsiteX10" fmla="*/ 4393847 w 6966374"/>
                <a:gd name="connsiteY10" fmla="*/ 222360 h 61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6374" h="6118498">
                  <a:moveTo>
                    <a:pt x="4692075" y="0"/>
                  </a:moveTo>
                  <a:lnTo>
                    <a:pt x="4711500" y="55144"/>
                  </a:lnTo>
                  <a:cubicBezTo>
                    <a:pt x="5106188" y="993219"/>
                    <a:pt x="6510572" y="2191162"/>
                    <a:pt x="6833227" y="3528630"/>
                  </a:cubicBezTo>
                  <a:cubicBezTo>
                    <a:pt x="6946157" y="3996744"/>
                    <a:pt x="6976031" y="4592934"/>
                    <a:pt x="6963837" y="5213110"/>
                  </a:cubicBezTo>
                  <a:lnTo>
                    <a:pt x="6944939" y="5690790"/>
                  </a:lnTo>
                  <a:lnTo>
                    <a:pt x="6881733" y="6118498"/>
                  </a:lnTo>
                  <a:lnTo>
                    <a:pt x="0" y="6118498"/>
                  </a:lnTo>
                  <a:lnTo>
                    <a:pt x="0" y="429939"/>
                  </a:lnTo>
                  <a:lnTo>
                    <a:pt x="30817" y="446932"/>
                  </a:lnTo>
                  <a:cubicBezTo>
                    <a:pt x="724652" y="810169"/>
                    <a:pt x="1487683" y="1052326"/>
                    <a:pt x="2288946" y="1052326"/>
                  </a:cubicBezTo>
                  <a:cubicBezTo>
                    <a:pt x="3039177" y="1052326"/>
                    <a:pt x="3747509" y="681105"/>
                    <a:pt x="4393847" y="222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49A81A0-11BA-4FFE-8127-7BE09D4E6798}"/>
                </a:ext>
              </a:extLst>
            </p:cNvPr>
            <p:cNvSpPr/>
            <p:nvPr/>
          </p:nvSpPr>
          <p:spPr bwMode="gray">
            <a:xfrm flipH="1">
              <a:off x="-1" y="2451396"/>
              <a:ext cx="7004050" cy="4406606"/>
            </a:xfrm>
            <a:custGeom>
              <a:avLst/>
              <a:gdLst>
                <a:gd name="connsiteX0" fmla="*/ 6968371 w 6968371"/>
                <a:gd name="connsiteY0" fmla="*/ 0 h 4406605"/>
                <a:gd name="connsiteX1" fmla="*/ 6890787 w 6968371"/>
                <a:gd name="connsiteY1" fmla="*/ 18438 h 4406605"/>
                <a:gd name="connsiteX2" fmla="*/ 1513812 w 6968371"/>
                <a:gd name="connsiteY2" fmla="*/ 1790336 h 4406605"/>
                <a:gd name="connsiteX3" fmla="*/ 635690 w 6968371"/>
                <a:gd name="connsiteY3" fmla="*/ 1676217 h 4406605"/>
                <a:gd name="connsiteX4" fmla="*/ 201750 w 6968371"/>
                <a:gd name="connsiteY4" fmla="*/ 1581771 h 4406605"/>
                <a:gd name="connsiteX5" fmla="*/ 133148 w 6968371"/>
                <a:gd name="connsiteY5" fmla="*/ 1814369 h 4406605"/>
                <a:gd name="connsiteX6" fmla="*/ 27238 w 6968371"/>
                <a:gd name="connsiteY6" fmla="*/ 4123165 h 4406605"/>
                <a:gd name="connsiteX7" fmla="*/ 45761 w 6968371"/>
                <a:gd name="connsiteY7" fmla="*/ 4406605 h 4406605"/>
                <a:gd name="connsiteX8" fmla="*/ 6968371 w 6968371"/>
                <a:gd name="connsiteY8" fmla="*/ 4406605 h 440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8371" h="4406605">
                  <a:moveTo>
                    <a:pt x="6968371" y="0"/>
                  </a:moveTo>
                  <a:lnTo>
                    <a:pt x="6890787" y="18438"/>
                  </a:lnTo>
                  <a:cubicBezTo>
                    <a:pt x="5439077" y="399328"/>
                    <a:pt x="3396256" y="1895122"/>
                    <a:pt x="1513812" y="1790336"/>
                  </a:cubicBezTo>
                  <a:cubicBezTo>
                    <a:pt x="1236217" y="1774884"/>
                    <a:pt x="942127" y="1735086"/>
                    <a:pt x="635690" y="1676217"/>
                  </a:cubicBezTo>
                  <a:lnTo>
                    <a:pt x="201750" y="1581771"/>
                  </a:lnTo>
                  <a:lnTo>
                    <a:pt x="133148" y="1814369"/>
                  </a:lnTo>
                  <a:cubicBezTo>
                    <a:pt x="-17425" y="2438521"/>
                    <a:pt x="-20344" y="3290364"/>
                    <a:pt x="27238" y="4123165"/>
                  </a:cubicBezTo>
                  <a:lnTo>
                    <a:pt x="45761" y="4406605"/>
                  </a:lnTo>
                  <a:lnTo>
                    <a:pt x="6968371" y="440660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5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BD930F8-11B7-4F37-85EF-66BE058C2B9B}"/>
                </a:ext>
              </a:extLst>
            </p:cNvPr>
            <p:cNvSpPr/>
            <p:nvPr/>
          </p:nvSpPr>
          <p:spPr bwMode="gray">
            <a:xfrm>
              <a:off x="-1" y="4029061"/>
              <a:ext cx="7002422" cy="2828940"/>
            </a:xfrm>
            <a:custGeom>
              <a:avLst/>
              <a:gdLst>
                <a:gd name="connsiteX0" fmla="*/ 6769663 w 6966751"/>
                <a:gd name="connsiteY0" fmla="*/ 0 h 2828940"/>
                <a:gd name="connsiteX1" fmla="*/ 6835223 w 6966751"/>
                <a:gd name="connsiteY1" fmla="*/ 224177 h 2828940"/>
                <a:gd name="connsiteX2" fmla="*/ 6947450 w 6966751"/>
                <a:gd name="connsiteY2" fmla="*/ 1016070 h 2828940"/>
                <a:gd name="connsiteX3" fmla="*/ 6960014 w 6966751"/>
                <a:gd name="connsiteY3" fmla="*/ 1261230 h 2828940"/>
                <a:gd name="connsiteX4" fmla="*/ 6963499 w 6966751"/>
                <a:gd name="connsiteY4" fmla="*/ 1362881 h 2828940"/>
                <a:gd name="connsiteX5" fmla="*/ 6966751 w 6966751"/>
                <a:gd name="connsiteY5" fmla="*/ 1534473 h 2828940"/>
                <a:gd name="connsiteX6" fmla="*/ 6966416 w 6966751"/>
                <a:gd name="connsiteY6" fmla="*/ 1847670 h 2828940"/>
                <a:gd name="connsiteX7" fmla="*/ 6965833 w 6966751"/>
                <a:gd name="connsiteY7" fmla="*/ 1922978 h 2828940"/>
                <a:gd name="connsiteX8" fmla="*/ 6941133 w 6966751"/>
                <a:gd name="connsiteY8" fmla="*/ 2552601 h 2828940"/>
                <a:gd name="connsiteX9" fmla="*/ 6923227 w 6966751"/>
                <a:gd name="connsiteY9" fmla="*/ 2828940 h 2828940"/>
                <a:gd name="connsiteX10" fmla="*/ 0 w 6966751"/>
                <a:gd name="connsiteY10" fmla="*/ 2828940 h 2828940"/>
                <a:gd name="connsiteX11" fmla="*/ 0 w 6966751"/>
                <a:gd name="connsiteY11" fmla="*/ 1263313 h 2828940"/>
                <a:gd name="connsiteX12" fmla="*/ 50241 w 6966751"/>
                <a:gd name="connsiteY12" fmla="*/ 1283794 h 2828940"/>
                <a:gd name="connsiteX13" fmla="*/ 1327901 w 6966751"/>
                <a:gd name="connsiteY13" fmla="*/ 1714111 h 2828940"/>
                <a:gd name="connsiteX14" fmla="*/ 1387777 w 6966751"/>
                <a:gd name="connsiteY14" fmla="*/ 1729960 h 2828940"/>
                <a:gd name="connsiteX15" fmla="*/ 1394321 w 6966751"/>
                <a:gd name="connsiteY15" fmla="*/ 1731003 h 2828940"/>
                <a:gd name="connsiteX16" fmla="*/ 1807922 w 6966751"/>
                <a:gd name="connsiteY16" fmla="*/ 1773537 h 2828940"/>
                <a:gd name="connsiteX17" fmla="*/ 6692121 w 6966751"/>
                <a:gd name="connsiteY17" fmla="*/ 27250 h 282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6751" h="2828940">
                  <a:moveTo>
                    <a:pt x="6769663" y="0"/>
                  </a:moveTo>
                  <a:lnTo>
                    <a:pt x="6835223" y="224177"/>
                  </a:lnTo>
                  <a:cubicBezTo>
                    <a:pt x="6891688" y="460224"/>
                    <a:pt x="6927389" y="728562"/>
                    <a:pt x="6947450" y="1016070"/>
                  </a:cubicBezTo>
                  <a:lnTo>
                    <a:pt x="6960014" y="1261230"/>
                  </a:lnTo>
                  <a:lnTo>
                    <a:pt x="6963499" y="1362881"/>
                  </a:lnTo>
                  <a:lnTo>
                    <a:pt x="6966751" y="1534473"/>
                  </a:lnTo>
                  <a:cubicBezTo>
                    <a:pt x="6966639" y="1638872"/>
                    <a:pt x="6966528" y="1743271"/>
                    <a:pt x="6966416" y="1847670"/>
                  </a:cubicBezTo>
                  <a:cubicBezTo>
                    <a:pt x="6966222" y="1872773"/>
                    <a:pt x="6966027" y="1897875"/>
                    <a:pt x="6965833" y="1922978"/>
                  </a:cubicBezTo>
                  <a:cubicBezTo>
                    <a:pt x="6961768" y="2131461"/>
                    <a:pt x="6953029" y="2342631"/>
                    <a:pt x="6941133" y="2552601"/>
                  </a:cubicBezTo>
                  <a:lnTo>
                    <a:pt x="6923227" y="2828940"/>
                  </a:lnTo>
                  <a:lnTo>
                    <a:pt x="0" y="2828940"/>
                  </a:lnTo>
                  <a:lnTo>
                    <a:pt x="0" y="1263313"/>
                  </a:lnTo>
                  <a:lnTo>
                    <a:pt x="50241" y="1283794"/>
                  </a:lnTo>
                  <a:cubicBezTo>
                    <a:pt x="250049" y="1363620"/>
                    <a:pt x="698952" y="1533252"/>
                    <a:pt x="1327901" y="1714111"/>
                  </a:cubicBezTo>
                  <a:lnTo>
                    <a:pt x="1387777" y="1729960"/>
                  </a:lnTo>
                  <a:lnTo>
                    <a:pt x="1394321" y="1731003"/>
                  </a:lnTo>
                  <a:cubicBezTo>
                    <a:pt x="1588223" y="1762978"/>
                    <a:pt x="1673871" y="1765479"/>
                    <a:pt x="1807922" y="1773537"/>
                  </a:cubicBezTo>
                  <a:cubicBezTo>
                    <a:pt x="3496136" y="1875028"/>
                    <a:pt x="5317904" y="537006"/>
                    <a:pt x="6692121" y="272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10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579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5797" y="40576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2D349257-A651-4175-B2BD-A9BD853EBA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567238" y="1"/>
            <a:ext cx="7624763" cy="6857999"/>
          </a:xfrm>
          <a:custGeom>
            <a:avLst/>
            <a:gdLst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13969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0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0 w 762476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4763" h="6857999">
                <a:moveTo>
                  <a:pt x="0" y="0"/>
                </a:moveTo>
                <a:lnTo>
                  <a:pt x="7335202" y="0"/>
                </a:lnTo>
                <a:lnTo>
                  <a:pt x="7335202" y="362"/>
                </a:lnTo>
                <a:lnTo>
                  <a:pt x="7624763" y="0"/>
                </a:lnTo>
                <a:lnTo>
                  <a:pt x="7624763" y="6857999"/>
                </a:lnTo>
                <a:lnTo>
                  <a:pt x="2390490" y="6857999"/>
                </a:lnTo>
                <a:lnTo>
                  <a:pt x="2408482" y="6584085"/>
                </a:lnTo>
                <a:cubicBezTo>
                  <a:pt x="2456307" y="5751284"/>
                  <a:pt x="2453373" y="4899441"/>
                  <a:pt x="2302030" y="4275289"/>
                </a:cubicBezTo>
                <a:cubicBezTo>
                  <a:pt x="1956101" y="2848656"/>
                  <a:pt x="373106" y="1580771"/>
                  <a:pt x="104251" y="617688"/>
                </a:cubicBezTo>
                <a:cubicBezTo>
                  <a:pt x="53841" y="437110"/>
                  <a:pt x="22052" y="270931"/>
                  <a:pt x="7580" y="11611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464000" tIns="0" rIns="828000" anchor="ctr">
            <a:noAutofit/>
          </a:bodyPr>
          <a:lstStyle>
            <a:lvl1pPr algn="l"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259999"/>
            <a:ext cx="12192000" cy="159800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881188"/>
            <a:ext cx="5041901" cy="3211226"/>
          </a:xfrm>
        </p:spPr>
        <p:txBody>
          <a:bodyPr tIns="0" bIns="396000" anchor="b" anchorCtr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defTabSz="431869">
              <a:lnSpc>
                <a:spcPct val="90000"/>
              </a:lnSpc>
            </a:pPr>
            <a:r>
              <a:rPr lang="de-DE" sz="4800" b="1" dirty="0">
                <a:solidFill>
                  <a:schemeClr val="bg1"/>
                </a:solidFill>
                <a:latin typeface="DM Office" panose="02000500000000020000" pitchFamily="2" charset="0"/>
                <a:cs typeface="American Captain 01" pitchFamily="50" charset="0"/>
              </a:rPr>
              <a:t>Hier kann ein mehrzeiliger Titel stehen.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5092414"/>
            <a:ext cx="5041901" cy="1000411"/>
          </a:xfr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Hier kann ein Untertitel oder ein Sprecher stehen</a:t>
            </a:r>
          </a:p>
        </p:txBody>
      </p:sp>
    </p:spTree>
    <p:extLst>
      <p:ext uri="{BB962C8B-B14F-4D97-AF65-F5344CB8AC3E}">
        <p14:creationId xmlns:p14="http://schemas.microsoft.com/office/powerpoint/2010/main" val="34965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in die Zwischenablage, </a:t>
            </a:r>
            <a:br>
              <a:rPr lang="de-DE"/>
            </a:br>
            <a:r>
              <a:rPr lang="de-DE"/>
              <a:t>wählen Sie den 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5EF9E94-CA08-45A2-B1C1-C1997CCA3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Titel 30">
            <a:extLst>
              <a:ext uri="{FF2B5EF4-FFF2-40B4-BE49-F238E27FC236}">
                <a16:creationId xmlns:a16="http://schemas.microsoft.com/office/drawing/2014/main" id="{7D25882B-0644-4440-9447-4168F8FD4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436A506-7751-4BBD-B3C6-6B5BC150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2130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arbfläch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317741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Farbfläch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3AFDC994-162A-40CC-9B2E-AD047D886EF4}"/>
              </a:ext>
            </a:extLst>
          </p:cNvPr>
          <p:cNvSpPr/>
          <p:nvPr userDrawn="1"/>
        </p:nvSpPr>
        <p:spPr bwMode="gray">
          <a:xfrm>
            <a:off x="0" y="-1"/>
            <a:ext cx="12192000" cy="3802822"/>
          </a:xfrm>
          <a:custGeom>
            <a:avLst/>
            <a:gdLst>
              <a:gd name="connsiteX0" fmla="*/ 0 w 12192000"/>
              <a:gd name="connsiteY0" fmla="*/ 0 h 3802822"/>
              <a:gd name="connsiteX1" fmla="*/ 12192000 w 12192000"/>
              <a:gd name="connsiteY1" fmla="*/ 0 h 3802822"/>
              <a:gd name="connsiteX2" fmla="*/ 12192000 w 12192000"/>
              <a:gd name="connsiteY2" fmla="*/ 3108988 h 3802822"/>
              <a:gd name="connsiteX3" fmla="*/ 12032015 w 12192000"/>
              <a:gd name="connsiteY3" fmla="*/ 3107661 h 3802822"/>
              <a:gd name="connsiteX4" fmla="*/ 6708138 w 12192000"/>
              <a:gd name="connsiteY4" fmla="*/ 3795334 h 3802822"/>
              <a:gd name="connsiteX5" fmla="*/ 2373628 w 12192000"/>
              <a:gd name="connsiteY5" fmla="*/ 3481009 h 3802822"/>
              <a:gd name="connsiteX6" fmla="*/ 379726 w 12192000"/>
              <a:gd name="connsiteY6" fmla="*/ 3535034 h 3802822"/>
              <a:gd name="connsiteX7" fmla="*/ 0 w 12192000"/>
              <a:gd name="connsiteY7" fmla="*/ 3571909 h 3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02822">
                <a:moveTo>
                  <a:pt x="0" y="0"/>
                </a:moveTo>
                <a:lnTo>
                  <a:pt x="12192000" y="0"/>
                </a:lnTo>
                <a:lnTo>
                  <a:pt x="12192000" y="3108988"/>
                </a:lnTo>
                <a:lnTo>
                  <a:pt x="12032015" y="3107661"/>
                </a:lnTo>
                <a:cubicBezTo>
                  <a:pt x="10810332" y="3137886"/>
                  <a:pt x="8252546" y="3737292"/>
                  <a:pt x="6708138" y="3795334"/>
                </a:cubicBezTo>
                <a:cubicBezTo>
                  <a:pt x="5060769" y="3857246"/>
                  <a:pt x="3515464" y="3515934"/>
                  <a:pt x="2373628" y="3481009"/>
                </a:cubicBezTo>
                <a:cubicBezTo>
                  <a:pt x="1517251" y="3454815"/>
                  <a:pt x="916531" y="3487558"/>
                  <a:pt x="379726" y="3535034"/>
                </a:cubicBezTo>
                <a:lnTo>
                  <a:pt x="0" y="3571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EF03CF-FC00-4362-B9EC-E608B01E8E0C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3607202"/>
            <a:ext cx="12193996" cy="3250799"/>
          </a:xfrm>
          <a:custGeom>
            <a:avLst/>
            <a:gdLst>
              <a:gd name="connsiteX0" fmla="*/ 12193996 w 12193996"/>
              <a:gd name="connsiteY0" fmla="*/ 0 h 3250799"/>
              <a:gd name="connsiteX1" fmla="*/ 11543120 w 12193996"/>
              <a:gd name="connsiteY1" fmla="*/ 135938 h 3250799"/>
              <a:gd name="connsiteX2" fmla="*/ 146551 w 12193996"/>
              <a:gd name="connsiteY2" fmla="*/ 2393443 h 3250799"/>
              <a:gd name="connsiteX3" fmla="*/ 0 w 12193996"/>
              <a:gd name="connsiteY3" fmla="*/ 2411303 h 3250799"/>
              <a:gd name="connsiteX4" fmla="*/ 0 w 12193996"/>
              <a:gd name="connsiteY4" fmla="*/ 3250799 h 3250799"/>
              <a:gd name="connsiteX5" fmla="*/ 12193996 w 12193996"/>
              <a:gd name="connsiteY5" fmla="*/ 3250799 h 325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96" h="325079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F7E0A44-7958-43DE-98C4-8697BE9E54F0}"/>
              </a:ext>
            </a:extLst>
          </p:cNvPr>
          <p:cNvSpPr>
            <a:spLocks/>
          </p:cNvSpPr>
          <p:nvPr userDrawn="1"/>
        </p:nvSpPr>
        <p:spPr bwMode="gray">
          <a:xfrm>
            <a:off x="0" y="3107660"/>
            <a:ext cx="12192000" cy="3750340"/>
          </a:xfrm>
          <a:custGeom>
            <a:avLst/>
            <a:gdLst>
              <a:gd name="connsiteX0" fmla="*/ 12032015 w 12192000"/>
              <a:gd name="connsiteY0" fmla="*/ 0 h 3750340"/>
              <a:gd name="connsiteX1" fmla="*/ 12192000 w 12192000"/>
              <a:gd name="connsiteY1" fmla="*/ 1327 h 3750340"/>
              <a:gd name="connsiteX2" fmla="*/ 12192000 w 12192000"/>
              <a:gd name="connsiteY2" fmla="*/ 3750340 h 3750340"/>
              <a:gd name="connsiteX3" fmla="*/ 0 w 12192000"/>
              <a:gd name="connsiteY3" fmla="*/ 3750340 h 3750340"/>
              <a:gd name="connsiteX4" fmla="*/ 0 w 12192000"/>
              <a:gd name="connsiteY4" fmla="*/ 2428882 h 3750340"/>
              <a:gd name="connsiteX5" fmla="*/ 103911 w 12192000"/>
              <a:gd name="connsiteY5" fmla="*/ 2410771 h 3750340"/>
              <a:gd name="connsiteX6" fmla="*/ 5990869 w 12192000"/>
              <a:gd name="connsiteY6" fmla="*/ 823593 h 3750340"/>
              <a:gd name="connsiteX7" fmla="*/ 6388679 w 12192000"/>
              <a:gd name="connsiteY7" fmla="*/ 694677 h 3750340"/>
              <a:gd name="connsiteX8" fmla="*/ 6400526 w 12192000"/>
              <a:gd name="connsiteY8" fmla="*/ 694730 h 3750340"/>
              <a:gd name="connsiteX9" fmla="*/ 6708138 w 12192000"/>
              <a:gd name="connsiteY9" fmla="*/ 687673 h 3750340"/>
              <a:gd name="connsiteX10" fmla="*/ 12032015 w 12192000"/>
              <a:gd name="connsiteY10" fmla="*/ 0 h 37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50340">
                <a:moveTo>
                  <a:pt x="12032015" y="0"/>
                </a:moveTo>
                <a:lnTo>
                  <a:pt x="12192000" y="1327"/>
                </a:lnTo>
                <a:lnTo>
                  <a:pt x="12192000" y="3750340"/>
                </a:lnTo>
                <a:lnTo>
                  <a:pt x="0" y="3750340"/>
                </a:lnTo>
                <a:lnTo>
                  <a:pt x="0" y="2428882"/>
                </a:lnTo>
                <a:lnTo>
                  <a:pt x="103911" y="2410771"/>
                </a:lnTo>
                <a:cubicBezTo>
                  <a:pt x="2223237" y="2018007"/>
                  <a:pt x="4201150" y="1401931"/>
                  <a:pt x="5990869" y="823593"/>
                </a:cubicBezTo>
                <a:lnTo>
                  <a:pt x="6388679" y="694677"/>
                </a:lnTo>
                <a:lnTo>
                  <a:pt x="6400526" y="694730"/>
                </a:lnTo>
                <a:cubicBezTo>
                  <a:pt x="6502616" y="693837"/>
                  <a:pt x="6605178" y="691543"/>
                  <a:pt x="6708138" y="687673"/>
                </a:cubicBezTo>
                <a:cubicBezTo>
                  <a:pt x="8252546" y="629631"/>
                  <a:pt x="10810332" y="30225"/>
                  <a:pt x="120320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39D3004-EBC3-495C-8DDC-D08DC2A051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235074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6537AD2-640F-4BED-9A5F-6D9B24F4F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06512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</a:t>
            </a:r>
            <a:br>
              <a:rPr lang="de-DE"/>
            </a:br>
            <a:r>
              <a:rPr lang="de-DE"/>
              <a:t>in die Zwischenablage, wählen </a:t>
            </a:r>
            <a:br>
              <a:rPr lang="de-DE"/>
            </a:br>
            <a:r>
              <a:rPr lang="de-DE"/>
              <a:t>Sie den Platzhalter an und </a:t>
            </a:r>
            <a:br>
              <a:rPr lang="de-DE"/>
            </a:br>
            <a:r>
              <a:rPr lang="de-DE"/>
              <a:t>klicken Sie einfügen. 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5AAC3AC-9836-404D-A35B-31276235E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0775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</a:t>
            </a:r>
            <a:br>
              <a:rPr lang="de-DE"/>
            </a:br>
            <a:r>
              <a:rPr lang="de-DE"/>
              <a:t>in die Zwischenablage, wählen </a:t>
            </a:r>
            <a:br>
              <a:rPr lang="de-DE"/>
            </a:br>
            <a:r>
              <a:rPr lang="de-DE"/>
              <a:t>Sie den Platzhalter an und </a:t>
            </a:r>
            <a:br>
              <a:rPr lang="de-DE"/>
            </a:br>
            <a:r>
              <a:rPr lang="de-DE"/>
              <a:t>klicken Sie einfügen. 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6637883-AF84-44B2-AB5E-332EDF753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50820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</a:t>
            </a:r>
            <a:br>
              <a:rPr lang="de-DE"/>
            </a:br>
            <a:r>
              <a:rPr lang="de-DE"/>
              <a:t>in die Zwischenablage, wählen </a:t>
            </a:r>
            <a:br>
              <a:rPr lang="de-DE"/>
            </a:br>
            <a:r>
              <a:rPr lang="de-DE"/>
              <a:t>Sie den Platzhalter an und </a:t>
            </a:r>
            <a:br>
              <a:rPr lang="de-DE"/>
            </a:br>
            <a:r>
              <a:rPr lang="de-DE"/>
              <a:t>klicken Sie einfügen.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3271C6-6F6E-4109-8E96-34D8611E8CE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71C013D-920B-452B-B2FE-CF6CF9EF57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F39F6A2-C12F-4459-BB6C-DF1ED0CE13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black">
          <a:xfrm>
            <a:off x="483750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550CEB40-D4BF-4667-84CA-04B6D2FFAD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black">
          <a:xfrm>
            <a:off x="843795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692A00AA-17BC-46BF-ADDD-9DDCF5CCE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2" name="Titel 30">
            <a:extLst>
              <a:ext uri="{FF2B5EF4-FFF2-40B4-BE49-F238E27FC236}">
                <a16:creationId xmlns:a16="http://schemas.microsoft.com/office/drawing/2014/main" id="{154AF1E6-3154-46A4-976A-93ACDF4C3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65385E34-C6E2-44A6-A601-4E0B68B8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24342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/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874712" y="5119685"/>
            <a:ext cx="5040000" cy="64929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Name des Sprechers / der Sprecherin / Zusatzinformation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EC8A24-75E9-47E1-97B5-590967276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554480"/>
            <a:ext cx="10082213" cy="3565205"/>
          </a:xfrm>
        </p:spPr>
        <p:txBody>
          <a:bodyPr tIns="0"/>
          <a:lstStyle>
            <a:lvl1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6pPr>
            <a:lvl7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7pPr>
            <a:lvl8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8pPr>
            <a:lvl9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9pPr>
          </a:lstStyle>
          <a:p>
            <a:pPr defTabSz="86401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Hier ist genug Platz für eine mehrzeilige Kernaussage oder auch für ein aussagekräftiges Zitat.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335812-C46E-4BC0-8992-7E82080B2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B5CC311-D2CD-4848-92EC-21C6C71ED4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D9BFBB2-2BF5-408B-BD54-11488B66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19023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uf Farb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04CA2E-A3E3-4305-A596-05CCBDC1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E837EAE-006C-40DB-A44A-DC52F4E3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124D5F8-FF54-4145-A95A-8B14B6BB5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621989"/>
            <a:ext cx="104400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sz="2800" b="1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1380A8F-823F-46A6-B270-44341F793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734E04FC-39FB-4BE3-ABAF-4E956753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35947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A1BCFD-CDD3-4E64-8FC7-01144773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8EB9BB-4529-4DDE-AECA-86CC8F25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1611E5AE-569B-4AAD-9D13-58DEB13FF2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1" name="Titel 30">
            <a:extLst>
              <a:ext uri="{FF2B5EF4-FFF2-40B4-BE49-F238E27FC236}">
                <a16:creationId xmlns:a16="http://schemas.microsoft.com/office/drawing/2014/main" id="{844D177C-B16F-4A64-9D79-3B4D2A85A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6DD6F6E-D71F-4282-91C6-EABE3DEC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296093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2C1BDCD-2B04-4B7F-834D-B73E37BE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20C031CC-B3C8-465A-A3AF-EABD00D9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1AD5C12-9EE4-4AC9-9FAB-E1A40F00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24863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5F22AEB-7249-47DF-AFAB-E2C16DD2920F}"/>
              </a:ext>
            </a:extLst>
          </p:cNvPr>
          <p:cNvSpPr>
            <a:spLocks/>
          </p:cNvSpPr>
          <p:nvPr userDrawn="1"/>
        </p:nvSpPr>
        <p:spPr bwMode="gray">
          <a:xfrm>
            <a:off x="6996112" y="298140"/>
            <a:ext cx="4321176" cy="54708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/>
              <a:t>Platzieren Sie hier das </a:t>
            </a:r>
            <a:br>
              <a:rPr lang="de-DE" sz="1400"/>
            </a:br>
            <a:r>
              <a:rPr lang="de-DE" sz="1400"/>
              <a:t>OBS-Livebild des Sprechers / </a:t>
            </a:r>
            <a:br>
              <a:rPr lang="de-DE" sz="1400"/>
            </a:br>
            <a:r>
              <a:rPr lang="de-DE" sz="1400"/>
              <a:t>der Sprecherin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 sz="1600"/>
            </a:lvl1pPr>
            <a:lvl2pPr marL="216000" indent="-216000">
              <a:defRPr sz="1600"/>
            </a:lvl2pPr>
            <a:lvl3pPr marL="432000" indent="-216000">
              <a:defRPr sz="1600"/>
            </a:lvl3pPr>
            <a:lvl4pPr marL="216000" indent="-216000">
              <a:defRPr sz="1600"/>
            </a:lvl4pPr>
            <a:lvl5pPr marL="432000" indent="-2160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3FFC9-CA3D-4CA6-83E1-D7B32D08B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621989"/>
            <a:ext cx="5041901" cy="936000"/>
          </a:xfrm>
        </p:spPr>
        <p:txBody>
          <a:bodyPr tIns="180000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 sz="3200" b="1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8A3D8823-1EED-4677-8C5F-ED91F836AD71}"/>
              </a:ext>
            </a:extLst>
          </p:cNvPr>
          <p:cNvSpPr/>
          <p:nvPr userDrawn="1"/>
        </p:nvSpPr>
        <p:spPr bwMode="gray">
          <a:xfrm>
            <a:off x="6996112" y="5018370"/>
            <a:ext cx="2879725" cy="588605"/>
          </a:xfrm>
          <a:custGeom>
            <a:avLst/>
            <a:gdLst>
              <a:gd name="connsiteX0" fmla="*/ 0 w 2879725"/>
              <a:gd name="connsiteY0" fmla="*/ 0 h 588605"/>
              <a:gd name="connsiteX1" fmla="*/ 2825029 w 2879725"/>
              <a:gd name="connsiteY1" fmla="*/ 0 h 588605"/>
              <a:gd name="connsiteX2" fmla="*/ 2879725 w 2879725"/>
              <a:gd name="connsiteY2" fmla="*/ 69832 h 588605"/>
              <a:gd name="connsiteX3" fmla="*/ 2879725 w 2879725"/>
              <a:gd name="connsiteY3" fmla="*/ 518773 h 588605"/>
              <a:gd name="connsiteX4" fmla="*/ 2825029 w 2879725"/>
              <a:gd name="connsiteY4" fmla="*/ 588605 h 588605"/>
              <a:gd name="connsiteX5" fmla="*/ 0 w 2879725"/>
              <a:gd name="connsiteY5" fmla="*/ 588605 h 58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588605">
                <a:moveTo>
                  <a:pt x="0" y="0"/>
                </a:moveTo>
                <a:lnTo>
                  <a:pt x="2825029" y="0"/>
                </a:lnTo>
                <a:cubicBezTo>
                  <a:pt x="2855237" y="0"/>
                  <a:pt x="2879725" y="31265"/>
                  <a:pt x="2879725" y="69832"/>
                </a:cubicBezTo>
                <a:lnTo>
                  <a:pt x="2879725" y="518773"/>
                </a:lnTo>
                <a:cubicBezTo>
                  <a:pt x="2879725" y="557340"/>
                  <a:pt x="2855237" y="588605"/>
                  <a:pt x="2825029" y="588605"/>
                </a:cubicBezTo>
                <a:lnTo>
                  <a:pt x="0" y="588605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/>
              <a:t>Hier ist die Position für </a:t>
            </a:r>
            <a:br>
              <a:rPr lang="de-DE" sz="1400"/>
            </a:br>
            <a:r>
              <a:rPr lang="de-DE" sz="1400"/>
              <a:t>die Sprecherbauchbinde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00D8DCC-BD7D-4F0E-AE15-B5AE49D8F9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1096B5-342A-4082-BB44-3025689BA3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GLK- / Trägersitzung am 28.11.2022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4E8C26-5604-41CF-9482-1E537E165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D6E23C50-D981-4614-B3B7-8C035F5F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</p:spTree>
    <p:extLst>
      <p:ext uri="{BB962C8B-B14F-4D97-AF65-F5344CB8AC3E}">
        <p14:creationId xmlns:p14="http://schemas.microsoft.com/office/powerpoint/2010/main" val="34792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68A36AB-A1FD-4845-B8F6-4A6DEB8BAA11}"/>
              </a:ext>
            </a:extLst>
          </p:cNvPr>
          <p:cNvGrpSpPr/>
          <p:nvPr userDrawn="1"/>
        </p:nvGrpSpPr>
        <p:grpSpPr>
          <a:xfrm>
            <a:off x="7635797" y="1015841"/>
            <a:ext cx="3254187" cy="5121503"/>
            <a:chOff x="7635797" y="1015841"/>
            <a:chExt cx="3254187" cy="512150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1DB2CDD9-3AEA-45E8-B46E-48B162FA97A7}"/>
                </a:ext>
              </a:extLst>
            </p:cNvPr>
            <p:cNvSpPr/>
            <p:nvPr userDrawn="1"/>
          </p:nvSpPr>
          <p:spPr bwMode="gray">
            <a:xfrm>
              <a:off x="8267700" y="1196182"/>
              <a:ext cx="1958975" cy="4238624"/>
            </a:xfrm>
            <a:prstGeom prst="roundRect">
              <a:avLst>
                <a:gd name="adj" fmla="val 10022"/>
              </a:avLst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indent="-180000" algn="l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de-DE" sz="1400" err="1"/>
            </a:p>
          </p:txBody>
        </p:sp>
        <p:pic>
          <p:nvPicPr>
            <p:cNvPr id="20" name="Picture 22" descr="A picture containing monitor, sign, sitting, bus&#10;&#10;Description automatically generated">
              <a:extLst>
                <a:ext uri="{FF2B5EF4-FFF2-40B4-BE49-F238E27FC236}">
                  <a16:creationId xmlns:a16="http://schemas.microsoft.com/office/drawing/2014/main" id="{ED364843-539B-429A-B640-FA0294504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635797" y="1015841"/>
              <a:ext cx="3254187" cy="5121503"/>
            </a:xfrm>
            <a:prstGeom prst="rect">
              <a:avLst/>
            </a:prstGeom>
          </p:spPr>
        </p:pic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299C7D6-F09B-4A20-8C49-6987A763EF93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 bwMode="gray">
          <a:xfrm>
            <a:off x="8267700" y="1196182"/>
            <a:ext cx="1958975" cy="4238624"/>
          </a:xfrm>
          <a:custGeom>
            <a:avLst/>
            <a:gdLst>
              <a:gd name="connsiteX0" fmla="*/ 196328 w 1958975"/>
              <a:gd name="connsiteY0" fmla="*/ 0 h 4238624"/>
              <a:gd name="connsiteX1" fmla="*/ 1762647 w 1958975"/>
              <a:gd name="connsiteY1" fmla="*/ 0 h 4238624"/>
              <a:gd name="connsiteX2" fmla="*/ 1958975 w 1958975"/>
              <a:gd name="connsiteY2" fmla="*/ 196328 h 4238624"/>
              <a:gd name="connsiteX3" fmla="*/ 1958975 w 1958975"/>
              <a:gd name="connsiteY3" fmla="*/ 4042296 h 4238624"/>
              <a:gd name="connsiteX4" fmla="*/ 1762647 w 1958975"/>
              <a:gd name="connsiteY4" fmla="*/ 4238624 h 4238624"/>
              <a:gd name="connsiteX5" fmla="*/ 196328 w 1958975"/>
              <a:gd name="connsiteY5" fmla="*/ 4238624 h 4238624"/>
              <a:gd name="connsiteX6" fmla="*/ 0 w 1958975"/>
              <a:gd name="connsiteY6" fmla="*/ 4042296 h 4238624"/>
              <a:gd name="connsiteX7" fmla="*/ 0 w 1958975"/>
              <a:gd name="connsiteY7" fmla="*/ 196328 h 4238624"/>
              <a:gd name="connsiteX8" fmla="*/ 196328 w 1958975"/>
              <a:gd name="connsiteY8" fmla="*/ 0 h 423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975" h="4238624">
                <a:moveTo>
                  <a:pt x="196328" y="0"/>
                </a:moveTo>
                <a:lnTo>
                  <a:pt x="1762647" y="0"/>
                </a:lnTo>
                <a:cubicBezTo>
                  <a:pt x="1871076" y="0"/>
                  <a:pt x="1958975" y="87899"/>
                  <a:pt x="1958975" y="196328"/>
                </a:cubicBezTo>
                <a:lnTo>
                  <a:pt x="1958975" y="4042296"/>
                </a:lnTo>
                <a:cubicBezTo>
                  <a:pt x="1958975" y="4150725"/>
                  <a:pt x="1871076" y="4238624"/>
                  <a:pt x="1762647" y="4238624"/>
                </a:cubicBezTo>
                <a:lnTo>
                  <a:pt x="196328" y="4238624"/>
                </a:lnTo>
                <a:cubicBezTo>
                  <a:pt x="87899" y="4238624"/>
                  <a:pt x="0" y="4150725"/>
                  <a:pt x="0" y="4042296"/>
                </a:cubicBezTo>
                <a:lnTo>
                  <a:pt x="0" y="196328"/>
                </a:lnTo>
                <a:cubicBezTo>
                  <a:pt x="0" y="87899"/>
                  <a:pt x="87899" y="0"/>
                  <a:pt x="1963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</a:t>
            </a:r>
            <a:br>
              <a:rPr lang="de-DE"/>
            </a:br>
            <a:r>
              <a:rPr lang="de-DE"/>
              <a:t>in die Zwischenablage, wählen </a:t>
            </a:r>
            <a:br>
              <a:rPr lang="de-DE"/>
            </a:br>
            <a:r>
              <a:rPr lang="de-DE"/>
              <a:t>Sie den Platzhalter an und </a:t>
            </a:r>
            <a:br>
              <a:rPr lang="de-DE"/>
            </a:br>
            <a:r>
              <a:rPr lang="de-DE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29044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1676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621989"/>
            <a:ext cx="3241676" cy="936000"/>
          </a:xfrm>
        </p:spPr>
        <p:txBody>
          <a:bodyPr/>
          <a:lstStyle/>
          <a:p>
            <a:r>
              <a:rPr lang="de-DE"/>
              <a:t>Hier kann eine kurze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B31DC3-01CD-4D8E-8687-DB738068F9BB}"/>
              </a:ext>
            </a:extLst>
          </p:cNvPr>
          <p:cNvGrpSpPr/>
          <p:nvPr userDrawn="1"/>
        </p:nvGrpSpPr>
        <p:grpSpPr>
          <a:xfrm>
            <a:off x="4393885" y="1069064"/>
            <a:ext cx="7614759" cy="4632553"/>
            <a:chOff x="4393885" y="1069064"/>
            <a:chExt cx="7614759" cy="4632553"/>
          </a:xfrm>
        </p:grpSpPr>
        <p:sp>
          <p:nvSpPr>
            <p:cNvPr id="26" name="Grafik 13">
              <a:extLst>
                <a:ext uri="{FF2B5EF4-FFF2-40B4-BE49-F238E27FC236}">
                  <a16:creationId xmlns:a16="http://schemas.microsoft.com/office/drawing/2014/main" id="{93E6DEAC-DCB7-4FB4-948A-DFF8D404C60C}"/>
                </a:ext>
              </a:extLst>
            </p:cNvPr>
            <p:cNvSpPr/>
            <p:nvPr userDrawn="1"/>
          </p:nvSpPr>
          <p:spPr>
            <a:xfrm>
              <a:off x="5031103" y="1097533"/>
              <a:ext cx="6330318" cy="4082908"/>
            </a:xfrm>
            <a:custGeom>
              <a:avLst/>
              <a:gdLst>
                <a:gd name="connsiteX0" fmla="*/ 5093912 w 5094064"/>
                <a:gd name="connsiteY0" fmla="*/ 3285450 h 3285553"/>
                <a:gd name="connsiteX1" fmla="*/ 5070291 w 5094064"/>
                <a:gd name="connsiteY1" fmla="*/ 146867 h 3285553"/>
                <a:gd name="connsiteX2" fmla="*/ 4924653 w 5094064"/>
                <a:gd name="connsiteY2" fmla="*/ -104 h 3285553"/>
                <a:gd name="connsiteX3" fmla="*/ 165963 w 5094064"/>
                <a:gd name="connsiteY3" fmla="*/ -104 h 3285553"/>
                <a:gd name="connsiteX4" fmla="*/ 24136 w 5094064"/>
                <a:gd name="connsiteY4" fmla="*/ 134104 h 3285553"/>
                <a:gd name="connsiteX5" fmla="*/ -153 w 5094064"/>
                <a:gd name="connsiteY5" fmla="*/ 3285450 h 32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64" h="3285553">
                  <a:moveTo>
                    <a:pt x="5093912" y="3285450"/>
                  </a:moveTo>
                  <a:cubicBezTo>
                    <a:pt x="5093912" y="3285450"/>
                    <a:pt x="5070291" y="203160"/>
                    <a:pt x="5070291" y="146867"/>
                  </a:cubicBezTo>
                  <a:cubicBezTo>
                    <a:pt x="5070291" y="90574"/>
                    <a:pt x="5054669" y="-104"/>
                    <a:pt x="4924653" y="-104"/>
                  </a:cubicBezTo>
                  <a:lnTo>
                    <a:pt x="165963" y="-104"/>
                  </a:lnTo>
                  <a:cubicBezTo>
                    <a:pt x="92049" y="-104"/>
                    <a:pt x="24136" y="41902"/>
                    <a:pt x="24136" y="134104"/>
                  </a:cubicBezTo>
                  <a:cubicBezTo>
                    <a:pt x="24136" y="226306"/>
                    <a:pt x="-153" y="3285450"/>
                    <a:pt x="-153" y="3285450"/>
                  </a:cubicBezTo>
                  <a:close/>
                </a:path>
              </a:pathLst>
            </a:custGeom>
            <a:solidFill>
              <a:srgbClr val="0E0E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27" name="Grafik 26" descr="Ein Bild, das Text, Elektronik, Monitor, drinnen enthält.&#10;&#10;Automatisch generierte Beschreibung">
              <a:extLst>
                <a:ext uri="{FF2B5EF4-FFF2-40B4-BE49-F238E27FC236}">
                  <a16:creationId xmlns:a16="http://schemas.microsoft.com/office/drawing/2014/main" id="{6D91EC37-250B-44E0-ADB6-995AC9C8B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93885" y="1069064"/>
              <a:ext cx="7614759" cy="4632553"/>
            </a:xfrm>
            <a:prstGeom prst="rect">
              <a:avLst/>
            </a:prstGeom>
          </p:spPr>
        </p:pic>
      </p:grp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0B0CB4E0-B426-4435-A73B-2EFC58CAC6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0913" y="1097404"/>
            <a:ext cx="6330319" cy="4082909"/>
          </a:xfrm>
          <a:custGeom>
            <a:avLst/>
            <a:gdLst>
              <a:gd name="connsiteX0" fmla="*/ 206430 w 6330319"/>
              <a:gd name="connsiteY0" fmla="*/ 0 h 4082909"/>
              <a:gd name="connsiteX1" fmla="*/ 6119983 w 6330319"/>
              <a:gd name="connsiteY1" fmla="*/ 0 h 4082909"/>
              <a:gd name="connsiteX2" fmla="*/ 6300965 w 6330319"/>
              <a:gd name="connsiteY2" fmla="*/ 182638 h 4082909"/>
              <a:gd name="connsiteX3" fmla="*/ 6330319 w 6330319"/>
              <a:gd name="connsiteY3" fmla="*/ 4082909 h 4082909"/>
              <a:gd name="connsiteX4" fmla="*/ 0 w 6330319"/>
              <a:gd name="connsiteY4" fmla="*/ 4082909 h 4082909"/>
              <a:gd name="connsiteX5" fmla="*/ 30183 w 6330319"/>
              <a:gd name="connsiteY5" fmla="*/ 166778 h 4082909"/>
              <a:gd name="connsiteX6" fmla="*/ 206430 w 6330319"/>
              <a:gd name="connsiteY6" fmla="*/ 0 h 408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0319" h="4082909">
                <a:moveTo>
                  <a:pt x="206430" y="0"/>
                </a:moveTo>
                <a:lnTo>
                  <a:pt x="6119983" y="0"/>
                </a:lnTo>
                <a:cubicBezTo>
                  <a:pt x="6281553" y="0"/>
                  <a:pt x="6300965" y="112684"/>
                  <a:pt x="6300965" y="182638"/>
                </a:cubicBezTo>
                <a:cubicBezTo>
                  <a:pt x="6300965" y="252593"/>
                  <a:pt x="6330319" y="4082909"/>
                  <a:pt x="6330319" y="4082909"/>
                </a:cubicBezTo>
                <a:lnTo>
                  <a:pt x="0" y="4082909"/>
                </a:lnTo>
                <a:cubicBezTo>
                  <a:pt x="0" y="4082909"/>
                  <a:pt x="30183" y="281356"/>
                  <a:pt x="30183" y="166778"/>
                </a:cubicBezTo>
                <a:cubicBezTo>
                  <a:pt x="30183" y="52200"/>
                  <a:pt x="114578" y="0"/>
                  <a:pt x="2064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/>
              <a:t>Fügen Sie ein Bild über </a:t>
            </a:r>
            <a:br>
              <a:rPr lang="de-DE"/>
            </a:br>
            <a:r>
              <a:rPr lang="de-DE"/>
              <a:t>Klicken auf das Symbol ein. </a:t>
            </a:r>
            <a:br>
              <a:rPr lang="de-DE"/>
            </a:br>
            <a:endParaRPr lang="de-DE"/>
          </a:p>
          <a:p>
            <a:br>
              <a:rPr lang="de-DE"/>
            </a:br>
            <a:r>
              <a:rPr lang="de-DE"/>
              <a:t>Alternativ kopieren Sie ein Bild </a:t>
            </a:r>
            <a:br>
              <a:rPr lang="de-DE"/>
            </a:br>
            <a:r>
              <a:rPr lang="de-DE"/>
              <a:t>in die Zwischenablage, wählen </a:t>
            </a:r>
            <a:br>
              <a:rPr lang="de-DE"/>
            </a:br>
            <a:r>
              <a:rPr lang="de-DE"/>
              <a:t>Sie den Platzhalter an und </a:t>
            </a:r>
            <a:br>
              <a:rPr lang="de-DE"/>
            </a:br>
            <a:r>
              <a:rPr lang="de-DE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26963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7A530031-D7B5-42F6-8453-69C6461674E9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E3E597-72A0-4356-A741-7B2843D9F7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408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408" y="4064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13205AE-2A7F-48BA-B983-36E3893E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2E7987-F904-4E16-AF0C-44A4F5D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34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1165" y="0"/>
            <a:ext cx="12193167" cy="68853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/>
          </a:p>
        </p:txBody>
      </p:sp>
      <p:sp>
        <p:nvSpPr>
          <p:cNvPr id="13" name="Titel 11"/>
          <p:cNvSpPr>
            <a:spLocks noGrp="1"/>
          </p:cNvSpPr>
          <p:nvPr>
            <p:ph type="title" hasCustomPrompt="1"/>
          </p:nvPr>
        </p:nvSpPr>
        <p:spPr>
          <a:xfrm>
            <a:off x="576005" y="1968032"/>
            <a:ext cx="10992604" cy="1067797"/>
          </a:xfrm>
        </p:spPr>
        <p:txBody>
          <a:bodyPr anchor="ctr" anchorCtr="0">
            <a:noAutofit/>
          </a:bodyPr>
          <a:lstStyle>
            <a:lvl1pPr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/>
              <a:t>Abschlussworte Dankeschön. Vielen Dank </a:t>
            </a:r>
            <a:br>
              <a:rPr lang="de-DE"/>
            </a:br>
            <a:r>
              <a:rPr lang="de-DE"/>
              <a:t>Raum für Ihre Fragen? </a:t>
            </a:r>
          </a:p>
        </p:txBody>
      </p:sp>
      <p:sp>
        <p:nvSpPr>
          <p:cNvPr id="14" name="Datumsplatzhalter 6"/>
          <p:cNvSpPr>
            <a:spLocks noGrp="1"/>
          </p:cNvSpPr>
          <p:nvPr>
            <p:ph type="dt" sz="half" idx="10"/>
          </p:nvPr>
        </p:nvSpPr>
        <p:spPr>
          <a:xfrm>
            <a:off x="528804" y="5935750"/>
            <a:ext cx="4175851" cy="486833"/>
          </a:xfrm>
        </p:spPr>
        <p:txBody>
          <a:bodyPr/>
          <a:lstStyle>
            <a:lvl1pPr algn="l">
              <a:defRPr sz="1867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Datumsplatzhalter immer eingeblendet lassen (Logo)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397" y="5733257"/>
            <a:ext cx="1019289" cy="6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23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336A8E7-B647-4C23-8E32-D2496D27A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6361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228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0572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5" y="40957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C58DB39-0BF5-4839-8B33-0928773AA51B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F634CEF-4210-46F6-8D1A-D8E8D585005E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4A9A83AA-8E09-43D2-9A45-ECE95C53D878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E99415C-3A26-4BF8-81AE-A9E70F67588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E5883BB-368F-4C80-9DD8-A8ADFEA56BC5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56AF6327-6BE9-4AFC-B5A0-9C7E70DA94B1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AA21A14C-E93B-4B03-B263-1578BA3C49DF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58737E00-00D4-4B0D-B247-416795B3FBC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AE086E49-CC9F-4AF2-BB92-FF67B8F1EE2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4302125"/>
            <a:ext cx="7921626" cy="146685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620713"/>
            <a:ext cx="7921626" cy="3681413"/>
          </a:xfrm>
        </p:spPr>
        <p:txBody>
          <a:bodyPr anchor="b" anchorCtr="0"/>
          <a:lstStyle>
            <a:lvl1pPr>
              <a:defRPr sz="5400">
                <a:solidFill>
                  <a:schemeClr val="bg1"/>
                </a:solidFill>
              </a:defRPr>
            </a:lvl1pPr>
            <a:lvl2pPr>
              <a:defRPr sz="5400">
                <a:solidFill>
                  <a:schemeClr val="bg1"/>
                </a:solidFill>
              </a:defRPr>
            </a:lvl2pPr>
            <a:lvl3pPr>
              <a:defRPr sz="5400">
                <a:solidFill>
                  <a:schemeClr val="bg1"/>
                </a:solidFill>
              </a:defRPr>
            </a:lvl3pPr>
            <a:lvl4pPr>
              <a:defRPr sz="5400">
                <a:solidFill>
                  <a:schemeClr val="bg1"/>
                </a:solidFill>
              </a:defRPr>
            </a:lvl4pPr>
            <a:lvl5pPr>
              <a:defRPr sz="5400">
                <a:solidFill>
                  <a:schemeClr val="bg1"/>
                </a:solidFill>
              </a:defRPr>
            </a:lvl5pPr>
            <a:lvl6pPr>
              <a:defRPr sz="5400">
                <a:solidFill>
                  <a:schemeClr val="bg1"/>
                </a:solidFill>
              </a:defRPr>
            </a:lvl6pPr>
            <a:lvl7pPr>
              <a:defRPr sz="5400">
                <a:solidFill>
                  <a:schemeClr val="bg1"/>
                </a:solidFill>
              </a:defRPr>
            </a:lvl7pPr>
            <a:lvl8pPr>
              <a:defRPr sz="5400">
                <a:solidFill>
                  <a:schemeClr val="bg1"/>
                </a:solidFill>
              </a:defRPr>
            </a:lvl8pPr>
            <a:lvl9pPr>
              <a:defRPr sz="5400">
                <a:solidFill>
                  <a:schemeClr val="bg1"/>
                </a:solidFill>
              </a:defRPr>
            </a:lvl9pPr>
          </a:lstStyle>
          <a:p>
            <a:pPr lvl="0" defTabSz="431869">
              <a:lnSpc>
                <a:spcPct val="90000"/>
              </a:lnSpc>
            </a:pPr>
            <a:r>
              <a:rPr lang="de-DE" dirty="0"/>
              <a:t>Hier kann ein mehrzeiliger Titel der Präsentation stehen.</a:t>
            </a:r>
            <a:endParaRPr lang="de-DE" sz="5400" b="1" dirty="0">
              <a:latin typeface="DM Office" panose="02000500000000020000" pitchFamily="2" charset="0"/>
              <a:cs typeface="American Captain 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99DB414-6932-4EB0-8D0E-216C6840D181}"/>
              </a:ext>
            </a:extLst>
          </p:cNvPr>
          <p:cNvSpPr/>
          <p:nvPr userDrawn="1"/>
        </p:nvSpPr>
        <p:spPr bwMode="gray">
          <a:xfrm flipH="1">
            <a:off x="-2001" y="-9563"/>
            <a:ext cx="12193996" cy="6867563"/>
          </a:xfrm>
          <a:custGeom>
            <a:avLst/>
            <a:gdLst>
              <a:gd name="connsiteX0" fmla="*/ 1477966 w 12193996"/>
              <a:gd name="connsiteY0" fmla="*/ 0 h 6867563"/>
              <a:gd name="connsiteX1" fmla="*/ 0 w 12193996"/>
              <a:gd name="connsiteY1" fmla="*/ 0 h 6867563"/>
              <a:gd name="connsiteX2" fmla="*/ 0 w 12193996"/>
              <a:gd name="connsiteY2" fmla="*/ 6849849 h 6867563"/>
              <a:gd name="connsiteX3" fmla="*/ 2025 w 12193996"/>
              <a:gd name="connsiteY3" fmla="*/ 6849849 h 6867563"/>
              <a:gd name="connsiteX4" fmla="*/ 2025 w 12193996"/>
              <a:gd name="connsiteY4" fmla="*/ 6867563 h 6867563"/>
              <a:gd name="connsiteX5" fmla="*/ 12193996 w 12193996"/>
              <a:gd name="connsiteY5" fmla="*/ 6867563 h 6867563"/>
              <a:gd name="connsiteX6" fmla="*/ 12193996 w 12193996"/>
              <a:gd name="connsiteY6" fmla="*/ 520763 h 6867563"/>
              <a:gd name="connsiteX7" fmla="*/ 12191490 w 12193996"/>
              <a:gd name="connsiteY7" fmla="*/ 520634 h 6867563"/>
              <a:gd name="connsiteX8" fmla="*/ 7571206 w 12193996"/>
              <a:gd name="connsiteY8" fmla="*/ 2379594 h 6867563"/>
              <a:gd name="connsiteX9" fmla="*/ 1598077 w 12193996"/>
              <a:gd name="connsiteY9" fmla="*/ 35475 h 68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996" h="6867563">
                <a:moveTo>
                  <a:pt x="1477966" y="0"/>
                </a:moveTo>
                <a:lnTo>
                  <a:pt x="0" y="0"/>
                </a:lnTo>
                <a:lnTo>
                  <a:pt x="0" y="6849849"/>
                </a:lnTo>
                <a:lnTo>
                  <a:pt x="2025" y="6849849"/>
                </a:lnTo>
                <a:lnTo>
                  <a:pt x="2025" y="6867563"/>
                </a:lnTo>
                <a:lnTo>
                  <a:pt x="12193996" y="6867563"/>
                </a:lnTo>
                <a:lnTo>
                  <a:pt x="12193996" y="520763"/>
                </a:lnTo>
                <a:lnTo>
                  <a:pt x="12191490" y="520634"/>
                </a:lnTo>
                <a:cubicBezTo>
                  <a:pt x="11068690" y="528551"/>
                  <a:pt x="9238766" y="2499349"/>
                  <a:pt x="7571206" y="2379594"/>
                </a:cubicBezTo>
                <a:cubicBezTo>
                  <a:pt x="5849854" y="2255977"/>
                  <a:pt x="3310274" y="574208"/>
                  <a:pt x="1598077" y="35475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44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4E83FCC-AB53-4B0C-8614-396D0E10EC6E}"/>
              </a:ext>
            </a:extLst>
          </p:cNvPr>
          <p:cNvSpPr/>
          <p:nvPr userDrawn="1"/>
        </p:nvSpPr>
        <p:spPr bwMode="gray">
          <a:xfrm>
            <a:off x="-1996" y="1384804"/>
            <a:ext cx="12193995" cy="5473196"/>
          </a:xfrm>
          <a:custGeom>
            <a:avLst/>
            <a:gdLst>
              <a:gd name="connsiteX0" fmla="*/ 335074 w 12193995"/>
              <a:gd name="connsiteY0" fmla="*/ 1684 h 5319515"/>
              <a:gd name="connsiteX1" fmla="*/ 906472 w 12193995"/>
              <a:gd name="connsiteY1" fmla="*/ 19747 h 5319515"/>
              <a:gd name="connsiteX2" fmla="*/ 7462041 w 12193995"/>
              <a:gd name="connsiteY2" fmla="*/ 1955573 h 5319515"/>
              <a:gd name="connsiteX3" fmla="*/ 12120596 w 12193995"/>
              <a:gd name="connsiteY3" fmla="*/ 518741 h 5319515"/>
              <a:gd name="connsiteX4" fmla="*/ 12193995 w 12193995"/>
              <a:gd name="connsiteY4" fmla="*/ 529859 h 5319515"/>
              <a:gd name="connsiteX5" fmla="*/ 12193995 w 12193995"/>
              <a:gd name="connsiteY5" fmla="*/ 4750788 h 5319515"/>
              <a:gd name="connsiteX6" fmla="*/ 12193995 w 12193995"/>
              <a:gd name="connsiteY6" fmla="*/ 5319515 h 5319515"/>
              <a:gd name="connsiteX7" fmla="*/ 0 w 12193995"/>
              <a:gd name="connsiteY7" fmla="*/ 5319515 h 5319515"/>
              <a:gd name="connsiteX8" fmla="*/ 0 w 12193995"/>
              <a:gd name="connsiteY8" fmla="*/ 24889 h 5319515"/>
              <a:gd name="connsiteX9" fmla="*/ 139117 w 12193995"/>
              <a:gd name="connsiteY9" fmla="*/ 11445 h 5319515"/>
              <a:gd name="connsiteX10" fmla="*/ 335074 w 12193995"/>
              <a:gd name="connsiteY10" fmla="*/ 1684 h 53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3995" h="5319515">
                <a:moveTo>
                  <a:pt x="335074" y="1684"/>
                </a:moveTo>
                <a:cubicBezTo>
                  <a:pt x="513494" y="-3170"/>
                  <a:pt x="703412" y="2357"/>
                  <a:pt x="906472" y="19747"/>
                </a:cubicBezTo>
                <a:cubicBezTo>
                  <a:pt x="2530955" y="158866"/>
                  <a:pt x="5523146" y="1846053"/>
                  <a:pt x="7462041" y="1955573"/>
                </a:cubicBezTo>
                <a:cubicBezTo>
                  <a:pt x="9158574" y="2051403"/>
                  <a:pt x="11025622" y="420363"/>
                  <a:pt x="12120596" y="518741"/>
                </a:cubicBezTo>
                <a:lnTo>
                  <a:pt x="12193995" y="529859"/>
                </a:lnTo>
                <a:lnTo>
                  <a:pt x="12193995" y="4750788"/>
                </a:lnTo>
                <a:lnTo>
                  <a:pt x="12193995" y="5319515"/>
                </a:lnTo>
                <a:lnTo>
                  <a:pt x="0" y="5319515"/>
                </a:lnTo>
                <a:lnTo>
                  <a:pt x="0" y="24889"/>
                </a:lnTo>
                <a:lnTo>
                  <a:pt x="139117" y="11445"/>
                </a:lnTo>
                <a:cubicBezTo>
                  <a:pt x="202877" y="6784"/>
                  <a:pt x="268167" y="3504"/>
                  <a:pt x="335074" y="1684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70000"/>
                </a:srgbClr>
              </a:gs>
              <a:gs pos="0">
                <a:srgbClr val="FEFEFF">
                  <a:alpha val="80000"/>
                </a:srgbClr>
              </a:gs>
              <a:gs pos="100000">
                <a:schemeClr val="accent1">
                  <a:lumMod val="5000"/>
                  <a:lumOff val="95000"/>
                  <a:alpha val="31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770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7" y="40481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355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5C8D62-6906-4A0B-AA28-7C62AD6E782C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3BD730F0-C5CB-4C4E-BE10-28571991E2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681C3CC-8DA5-4587-BC30-37BD70BD1BBB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9EFB254-BFDD-460F-9688-1CF33BA0C11F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1" name="Grafik 7">
                <a:extLst>
                  <a:ext uri="{FF2B5EF4-FFF2-40B4-BE49-F238E27FC236}">
                    <a16:creationId xmlns:a16="http://schemas.microsoft.com/office/drawing/2014/main" id="{8AC5199A-5D43-4639-878A-074A1490E393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2" name="Grafik 7">
                <a:extLst>
                  <a:ext uri="{FF2B5EF4-FFF2-40B4-BE49-F238E27FC236}">
                    <a16:creationId xmlns:a16="http://schemas.microsoft.com/office/drawing/2014/main" id="{FB6B722D-BBB5-4C50-B6DF-979B22B8FCF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65DE90EB-9EE5-473F-9062-68D324EEA6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7174665D-3435-497A-A4EC-DA5A19245DA3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95C378EA-818C-4C1E-ADCE-BA84B3D96DE3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5042415"/>
            <a:ext cx="7921626" cy="105041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3320733"/>
            <a:ext cx="7921626" cy="1721682"/>
          </a:xfrm>
        </p:spPr>
        <p:txBody>
          <a:bodyPr anchor="b" anchorCtr="0"/>
          <a:lstStyle>
            <a:lvl1pPr>
              <a:defRPr sz="5400"/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8" defTabSz="431869">
              <a:lnSpc>
                <a:spcPct val="90000"/>
              </a:lnSpc>
            </a:pPr>
            <a:r>
              <a:rPr lang="de-DE" sz="5400" b="1" dirty="0">
                <a:latin typeface="DM Office" panose="02000500000000020000" pitchFamily="2" charset="0"/>
                <a:cs typeface="American Captain 01" pitchFamily="50" charset="0"/>
              </a:rPr>
              <a:t>Hier kann ein maximal zweizeiliger Titel stehen.</a:t>
            </a:r>
          </a:p>
        </p:txBody>
      </p:sp>
    </p:spTree>
    <p:extLst>
      <p:ext uri="{BB962C8B-B14F-4D97-AF65-F5344CB8AC3E}">
        <p14:creationId xmlns:p14="http://schemas.microsoft.com/office/powerpoint/2010/main" val="26821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8028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8028" y="40894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6889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3C76510-DFCB-47EC-BE0C-13C2337EDD73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1159746"/>
            <a:ext cx="12191999" cy="5698254"/>
          </a:xfrm>
          <a:custGeom>
            <a:avLst/>
            <a:gdLst>
              <a:gd name="connsiteX0" fmla="*/ 12191999 w 12191999"/>
              <a:gd name="connsiteY0" fmla="*/ 0 h 5698254"/>
              <a:gd name="connsiteX1" fmla="*/ 11543120 w 12191999"/>
              <a:gd name="connsiteY1" fmla="*/ 135521 h 5698254"/>
              <a:gd name="connsiteX2" fmla="*/ 146551 w 12191999"/>
              <a:gd name="connsiteY2" fmla="*/ 2393026 h 5698254"/>
              <a:gd name="connsiteX3" fmla="*/ 0 w 12191999"/>
              <a:gd name="connsiteY3" fmla="*/ 2410886 h 5698254"/>
              <a:gd name="connsiteX4" fmla="*/ 0 w 12191999"/>
              <a:gd name="connsiteY4" fmla="*/ 5698254 h 5698254"/>
              <a:gd name="connsiteX5" fmla="*/ 12191999 w 12191999"/>
              <a:gd name="connsiteY5" fmla="*/ 5698254 h 569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698254">
                <a:moveTo>
                  <a:pt x="12191999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5698254"/>
                </a:lnTo>
                <a:lnTo>
                  <a:pt x="12191999" y="56982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2910DB-D75D-47D4-8707-2E765192CE48}"/>
              </a:ext>
            </a:extLst>
          </p:cNvPr>
          <p:cNvSpPr/>
          <p:nvPr userDrawn="1"/>
        </p:nvSpPr>
        <p:spPr bwMode="gray">
          <a:xfrm>
            <a:off x="0" y="939428"/>
            <a:ext cx="12192000" cy="5918573"/>
          </a:xfrm>
          <a:custGeom>
            <a:avLst/>
            <a:gdLst>
              <a:gd name="connsiteX0" fmla="*/ 9022237 w 12192000"/>
              <a:gd name="connsiteY0" fmla="*/ 20 h 5918573"/>
              <a:gd name="connsiteX1" fmla="*/ 11879037 w 12192000"/>
              <a:gd name="connsiteY1" fmla="*/ 389804 h 5918573"/>
              <a:gd name="connsiteX2" fmla="*/ 12192000 w 12192000"/>
              <a:gd name="connsiteY2" fmla="*/ 485518 h 5918573"/>
              <a:gd name="connsiteX3" fmla="*/ 12192000 w 12192000"/>
              <a:gd name="connsiteY3" fmla="*/ 5918573 h 5918573"/>
              <a:gd name="connsiteX4" fmla="*/ 0 w 12192000"/>
              <a:gd name="connsiteY4" fmla="*/ 5918573 h 5918573"/>
              <a:gd name="connsiteX5" fmla="*/ 0 w 12192000"/>
              <a:gd name="connsiteY5" fmla="*/ 2628838 h 5918573"/>
              <a:gd name="connsiteX6" fmla="*/ 130957 w 12192000"/>
              <a:gd name="connsiteY6" fmla="*/ 2577407 h 5918573"/>
              <a:gd name="connsiteX7" fmla="*/ 4597403 w 12192000"/>
              <a:gd name="connsiteY7" fmla="*/ 1498973 h 5918573"/>
              <a:gd name="connsiteX8" fmla="*/ 8216901 w 12192000"/>
              <a:gd name="connsiteY8" fmla="*/ 38473 h 5918573"/>
              <a:gd name="connsiteX9" fmla="*/ 9022237 w 12192000"/>
              <a:gd name="connsiteY9" fmla="*/ 20 h 59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918573">
                <a:moveTo>
                  <a:pt x="9022237" y="20"/>
                </a:moveTo>
                <a:cubicBezTo>
                  <a:pt x="9929088" y="-1854"/>
                  <a:pt x="10932125" y="126158"/>
                  <a:pt x="11879037" y="389804"/>
                </a:cubicBezTo>
                <a:lnTo>
                  <a:pt x="12192000" y="485518"/>
                </a:lnTo>
                <a:lnTo>
                  <a:pt x="12192000" y="5918573"/>
                </a:lnTo>
                <a:lnTo>
                  <a:pt x="0" y="5918573"/>
                </a:lnTo>
                <a:lnTo>
                  <a:pt x="0" y="2628838"/>
                </a:lnTo>
                <a:lnTo>
                  <a:pt x="130957" y="2577407"/>
                </a:lnTo>
                <a:cubicBezTo>
                  <a:pt x="1244205" y="2178225"/>
                  <a:pt x="3358358" y="1895319"/>
                  <a:pt x="4597403" y="1498973"/>
                </a:cubicBezTo>
                <a:cubicBezTo>
                  <a:pt x="6013452" y="1046006"/>
                  <a:pt x="6849534" y="171823"/>
                  <a:pt x="8216901" y="38473"/>
                </a:cubicBezTo>
                <a:cubicBezTo>
                  <a:pt x="8473281" y="13470"/>
                  <a:pt x="8743206" y="596"/>
                  <a:pt x="9022237" y="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DAB08F-B97B-4132-8536-58EACEC0B428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880E335-2605-4B2E-9E18-A985D918C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AA0B97-CBC8-4C91-ABF1-ADC2C4F329F2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A661520-DB67-4B93-BD51-7CD3D9A72F0C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ACC52D9-75EF-4412-9BE3-F230068D989D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D2EDF748-4334-4C9E-856D-7853FC53A39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79C45489-0EC4-4213-8453-2AAC389C1E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DF2B0AB3-0643-4189-8F7F-BE1A56174AA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00536ED-0A42-4C58-9528-0E8E02F5477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3108464"/>
            <a:ext cx="6842125" cy="2658130"/>
          </a:xfrm>
        </p:spPr>
        <p:txBody>
          <a:bodyPr lIns="0" tIns="270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kann über mehrere Zeilen laufen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1881188"/>
            <a:ext cx="1441450" cy="1227276"/>
          </a:xfrm>
        </p:spPr>
        <p:txBody>
          <a:bodyPr wrap="none" t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385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4844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4844" y="404813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62B3CA2-C497-45D1-9F16-4BF56402F5B7}"/>
              </a:ext>
            </a:extLst>
          </p:cNvPr>
          <p:cNvSpPr>
            <a:spLocks/>
          </p:cNvSpPr>
          <p:nvPr userDrawn="1"/>
        </p:nvSpPr>
        <p:spPr bwMode="gray">
          <a:xfrm>
            <a:off x="0" y="2241211"/>
            <a:ext cx="12192000" cy="4616790"/>
          </a:xfrm>
          <a:custGeom>
            <a:avLst/>
            <a:gdLst>
              <a:gd name="connsiteX0" fmla="*/ 12192000 w 12192000"/>
              <a:gd name="connsiteY0" fmla="*/ 0 h 4616790"/>
              <a:gd name="connsiteX1" fmla="*/ 12192000 w 12192000"/>
              <a:gd name="connsiteY1" fmla="*/ 4616790 h 4616790"/>
              <a:gd name="connsiteX2" fmla="*/ 0 w 12192000"/>
              <a:gd name="connsiteY2" fmla="*/ 4616790 h 4616790"/>
              <a:gd name="connsiteX3" fmla="*/ 0 w 12192000"/>
              <a:gd name="connsiteY3" fmla="*/ 3104370 h 4616790"/>
              <a:gd name="connsiteX4" fmla="*/ 103911 w 12192000"/>
              <a:gd name="connsiteY4" fmla="*/ 3086259 h 4616790"/>
              <a:gd name="connsiteX5" fmla="*/ 11861359 w 12192000"/>
              <a:gd name="connsiteY5" fmla="*/ 10325 h 461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616790">
                <a:moveTo>
                  <a:pt x="12192000" y="0"/>
                </a:moveTo>
                <a:lnTo>
                  <a:pt x="12192000" y="4616790"/>
                </a:lnTo>
                <a:lnTo>
                  <a:pt x="0" y="4616790"/>
                </a:lnTo>
                <a:lnTo>
                  <a:pt x="0" y="3104370"/>
                </a:lnTo>
                <a:lnTo>
                  <a:pt x="103911" y="3086259"/>
                </a:lnTo>
                <a:cubicBezTo>
                  <a:pt x="4948084" y="2188512"/>
                  <a:pt x="9053445" y="124077"/>
                  <a:pt x="11861359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33CAFA7-5FEF-4533-BB58-9ED2DD624E04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3416657"/>
            <a:ext cx="12192000" cy="3441344"/>
          </a:xfrm>
          <a:custGeom>
            <a:avLst/>
            <a:gdLst>
              <a:gd name="connsiteX0" fmla="*/ 12192000 w 12192000"/>
              <a:gd name="connsiteY0" fmla="*/ 0 h 3441344"/>
              <a:gd name="connsiteX1" fmla="*/ 11543120 w 12192000"/>
              <a:gd name="connsiteY1" fmla="*/ 135521 h 3441344"/>
              <a:gd name="connsiteX2" fmla="*/ 146551 w 12192000"/>
              <a:gd name="connsiteY2" fmla="*/ 2393026 h 3441344"/>
              <a:gd name="connsiteX3" fmla="*/ 0 w 12192000"/>
              <a:gd name="connsiteY3" fmla="*/ 2410886 h 3441344"/>
              <a:gd name="connsiteX4" fmla="*/ 0 w 12192000"/>
              <a:gd name="connsiteY4" fmla="*/ 3441344 h 3441344"/>
              <a:gd name="connsiteX5" fmla="*/ 12192000 w 12192000"/>
              <a:gd name="connsiteY5" fmla="*/ 3441344 h 344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441344">
                <a:moveTo>
                  <a:pt x="12192000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3441344"/>
                </a:lnTo>
                <a:lnTo>
                  <a:pt x="12192000" y="34413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7531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316163" y="3824288"/>
            <a:ext cx="7200900" cy="1944686"/>
          </a:xfrm>
        </p:spPr>
        <p:txBody>
          <a:bodyPr lIns="0" tIns="216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läuft über zwei Zeilen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3824287"/>
            <a:ext cx="1441450" cy="1944687"/>
          </a:xfrm>
        </p:spPr>
        <p:txBody>
          <a:bodyPr wrap="none" tIns="108000" rIns="432000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D6C913D7-AABD-4E79-A78E-F805DDF90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3611860"/>
          </a:xfrm>
          <a:custGeom>
            <a:avLst/>
            <a:gdLst>
              <a:gd name="connsiteX0" fmla="*/ 0 w 12192000"/>
              <a:gd name="connsiteY0" fmla="*/ 0 h 3611860"/>
              <a:gd name="connsiteX1" fmla="*/ 12192000 w 12192000"/>
              <a:gd name="connsiteY1" fmla="*/ 0 h 3611860"/>
              <a:gd name="connsiteX2" fmla="*/ 12192000 w 12192000"/>
              <a:gd name="connsiteY2" fmla="*/ 2918026 h 3611860"/>
              <a:gd name="connsiteX3" fmla="*/ 12032015 w 12192000"/>
              <a:gd name="connsiteY3" fmla="*/ 2916699 h 3611860"/>
              <a:gd name="connsiteX4" fmla="*/ 6708137 w 12192000"/>
              <a:gd name="connsiteY4" fmla="*/ 3604372 h 3611860"/>
              <a:gd name="connsiteX5" fmla="*/ 2373628 w 12192000"/>
              <a:gd name="connsiteY5" fmla="*/ 3290047 h 3611860"/>
              <a:gd name="connsiteX6" fmla="*/ 379726 w 12192000"/>
              <a:gd name="connsiteY6" fmla="*/ 3344072 h 3611860"/>
              <a:gd name="connsiteX7" fmla="*/ 0 w 12192000"/>
              <a:gd name="connsiteY7" fmla="*/ 3380947 h 361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860">
                <a:moveTo>
                  <a:pt x="0" y="0"/>
                </a:moveTo>
                <a:lnTo>
                  <a:pt x="12192000" y="0"/>
                </a:lnTo>
                <a:lnTo>
                  <a:pt x="12192000" y="2918026"/>
                </a:lnTo>
                <a:lnTo>
                  <a:pt x="12032015" y="2916699"/>
                </a:lnTo>
                <a:cubicBezTo>
                  <a:pt x="10810332" y="2946924"/>
                  <a:pt x="8252546" y="3546330"/>
                  <a:pt x="6708137" y="3604372"/>
                </a:cubicBezTo>
                <a:cubicBezTo>
                  <a:pt x="5060769" y="3666284"/>
                  <a:pt x="3515463" y="3324972"/>
                  <a:pt x="2373628" y="3290047"/>
                </a:cubicBezTo>
                <a:cubicBezTo>
                  <a:pt x="1517251" y="3263853"/>
                  <a:pt x="916531" y="3296596"/>
                  <a:pt x="379726" y="3344072"/>
                </a:cubicBezTo>
                <a:lnTo>
                  <a:pt x="0" y="338094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296000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de-DE" dirty="0"/>
              <a:t>Fügen Sie ein Bild über 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FE9F188-B8FF-4B60-A5A3-FD03855DAC74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508EBE4-2F5E-436A-B0B2-EB2F7DEB10F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17384D9-746E-40F0-9190-325B1DF878C9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097384A-4D2B-4C1D-8E1B-D752D9BB617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2" name="Grafik 7">
                <a:extLst>
                  <a:ext uri="{FF2B5EF4-FFF2-40B4-BE49-F238E27FC236}">
                    <a16:creationId xmlns:a16="http://schemas.microsoft.com/office/drawing/2014/main" id="{7AAD66A9-F5F2-47BC-84FE-99D09F1B05A1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3" name="Grafik 7">
                <a:extLst>
                  <a:ext uri="{FF2B5EF4-FFF2-40B4-BE49-F238E27FC236}">
                    <a16:creationId xmlns:a16="http://schemas.microsoft.com/office/drawing/2014/main" id="{21CE3C20-1BA7-4B81-A169-D29D7E733E28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DD8A95DE-8690-4BE3-835C-AF28BD886E64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23763D2-3BD3-46A8-839D-6277324A2649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39920AB-3900-42CC-81ED-025FF1BE96DB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651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99CFDA-12A9-4A02-A1E3-2AF687EC023F}"/>
              </a:ext>
            </a:extLst>
          </p:cNvPr>
          <p:cNvGrpSpPr/>
          <p:nvPr userDrawn="1"/>
        </p:nvGrpSpPr>
        <p:grpSpPr bwMode="gray">
          <a:xfrm>
            <a:off x="-2" y="0"/>
            <a:ext cx="7004051" cy="6858002"/>
            <a:chOff x="-2" y="0"/>
            <a:chExt cx="7004051" cy="6858002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12132F68-7A0E-454E-844C-86D79D496D0B}"/>
                </a:ext>
              </a:extLst>
            </p:cNvPr>
            <p:cNvSpPr/>
            <p:nvPr/>
          </p:nvSpPr>
          <p:spPr bwMode="gray">
            <a:xfrm flipH="1">
              <a:off x="-1" y="0"/>
              <a:ext cx="7004050" cy="6858002"/>
            </a:xfrm>
            <a:custGeom>
              <a:avLst/>
              <a:gdLst>
                <a:gd name="connsiteX0" fmla="*/ 6968371 w 6968371"/>
                <a:gd name="connsiteY0" fmla="*/ 0 h 6858001"/>
                <a:gd name="connsiteX1" fmla="*/ 4799114 w 6968371"/>
                <a:gd name="connsiteY1" fmla="*/ 0 h 6858001"/>
                <a:gd name="connsiteX2" fmla="*/ 4704313 w 6968371"/>
                <a:gd name="connsiteY2" fmla="*/ 84848 h 6858001"/>
                <a:gd name="connsiteX3" fmla="*/ 1777202 w 6968371"/>
                <a:gd name="connsiteY3" fmla="*/ 1648648 h 6858001"/>
                <a:gd name="connsiteX4" fmla="*/ 1726210 w 6968371"/>
                <a:gd name="connsiteY4" fmla="*/ 1645510 h 6858001"/>
                <a:gd name="connsiteX5" fmla="*/ 1601082 w 6968371"/>
                <a:gd name="connsiteY5" fmla="*/ 1812520 h 6858001"/>
                <a:gd name="connsiteX6" fmla="*/ 133148 w 6968371"/>
                <a:gd name="connsiteY6" fmla="*/ 4265765 h 6858001"/>
                <a:gd name="connsiteX7" fmla="*/ 27238 w 6968371"/>
                <a:gd name="connsiteY7" fmla="*/ 6574561 h 6858001"/>
                <a:gd name="connsiteX8" fmla="*/ 45761 w 6968371"/>
                <a:gd name="connsiteY8" fmla="*/ 6858001 h 6858001"/>
                <a:gd name="connsiteX9" fmla="*/ 6968371 w 6968371"/>
                <a:gd name="connsiteY9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8371" h="6858001">
                  <a:moveTo>
                    <a:pt x="6968371" y="0"/>
                  </a:moveTo>
                  <a:lnTo>
                    <a:pt x="4799114" y="0"/>
                  </a:lnTo>
                  <a:lnTo>
                    <a:pt x="4704313" y="84848"/>
                  </a:lnTo>
                  <a:cubicBezTo>
                    <a:pt x="3756135" y="919291"/>
                    <a:pt x="2749103" y="1662968"/>
                    <a:pt x="1777202" y="1648648"/>
                  </a:cubicBezTo>
                  <a:lnTo>
                    <a:pt x="1726210" y="1645510"/>
                  </a:lnTo>
                  <a:lnTo>
                    <a:pt x="1601082" y="1812520"/>
                  </a:lnTo>
                  <a:cubicBezTo>
                    <a:pt x="1044124" y="2544485"/>
                    <a:pt x="348252" y="3374120"/>
                    <a:pt x="133148" y="4265765"/>
                  </a:cubicBezTo>
                  <a:cubicBezTo>
                    <a:pt x="-17425" y="4889917"/>
                    <a:pt x="-20344" y="5741760"/>
                    <a:pt x="27238" y="6574561"/>
                  </a:cubicBezTo>
                  <a:lnTo>
                    <a:pt x="45761" y="6858001"/>
                  </a:lnTo>
                  <a:lnTo>
                    <a:pt x="6968371" y="685800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1F3BBA81-F8BF-408A-9415-69C44867ED66}"/>
                </a:ext>
              </a:extLst>
            </p:cNvPr>
            <p:cNvSpPr/>
            <p:nvPr/>
          </p:nvSpPr>
          <p:spPr bwMode="gray">
            <a:xfrm>
              <a:off x="-2" y="737135"/>
              <a:ext cx="7002043" cy="6118499"/>
            </a:xfrm>
            <a:custGeom>
              <a:avLst/>
              <a:gdLst>
                <a:gd name="connsiteX0" fmla="*/ 4692075 w 6966374"/>
                <a:gd name="connsiteY0" fmla="*/ 0 h 6118498"/>
                <a:gd name="connsiteX1" fmla="*/ 4711500 w 6966374"/>
                <a:gd name="connsiteY1" fmla="*/ 55144 h 6118498"/>
                <a:gd name="connsiteX2" fmla="*/ 6833227 w 6966374"/>
                <a:gd name="connsiteY2" fmla="*/ 3528630 h 6118498"/>
                <a:gd name="connsiteX3" fmla="*/ 6963837 w 6966374"/>
                <a:gd name="connsiteY3" fmla="*/ 5213110 h 6118498"/>
                <a:gd name="connsiteX4" fmla="*/ 6944939 w 6966374"/>
                <a:gd name="connsiteY4" fmla="*/ 5690790 h 6118498"/>
                <a:gd name="connsiteX5" fmla="*/ 6881733 w 6966374"/>
                <a:gd name="connsiteY5" fmla="*/ 6118498 h 6118498"/>
                <a:gd name="connsiteX6" fmla="*/ 0 w 6966374"/>
                <a:gd name="connsiteY6" fmla="*/ 6118498 h 6118498"/>
                <a:gd name="connsiteX7" fmla="*/ 0 w 6966374"/>
                <a:gd name="connsiteY7" fmla="*/ 429939 h 6118498"/>
                <a:gd name="connsiteX8" fmla="*/ 30817 w 6966374"/>
                <a:gd name="connsiteY8" fmla="*/ 446932 h 6118498"/>
                <a:gd name="connsiteX9" fmla="*/ 2288946 w 6966374"/>
                <a:gd name="connsiteY9" fmla="*/ 1052326 h 6118498"/>
                <a:gd name="connsiteX10" fmla="*/ 4393847 w 6966374"/>
                <a:gd name="connsiteY10" fmla="*/ 222360 h 61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6374" h="6118498">
                  <a:moveTo>
                    <a:pt x="4692075" y="0"/>
                  </a:moveTo>
                  <a:lnTo>
                    <a:pt x="4711500" y="55144"/>
                  </a:lnTo>
                  <a:cubicBezTo>
                    <a:pt x="5106188" y="993219"/>
                    <a:pt x="6510572" y="2191162"/>
                    <a:pt x="6833227" y="3528630"/>
                  </a:cubicBezTo>
                  <a:cubicBezTo>
                    <a:pt x="6946157" y="3996744"/>
                    <a:pt x="6976031" y="4592934"/>
                    <a:pt x="6963837" y="5213110"/>
                  </a:cubicBezTo>
                  <a:lnTo>
                    <a:pt x="6944939" y="5690790"/>
                  </a:lnTo>
                  <a:lnTo>
                    <a:pt x="6881733" y="6118498"/>
                  </a:lnTo>
                  <a:lnTo>
                    <a:pt x="0" y="6118498"/>
                  </a:lnTo>
                  <a:lnTo>
                    <a:pt x="0" y="429939"/>
                  </a:lnTo>
                  <a:lnTo>
                    <a:pt x="30817" y="446932"/>
                  </a:lnTo>
                  <a:cubicBezTo>
                    <a:pt x="724652" y="810169"/>
                    <a:pt x="1487683" y="1052326"/>
                    <a:pt x="2288946" y="1052326"/>
                  </a:cubicBezTo>
                  <a:cubicBezTo>
                    <a:pt x="3039177" y="1052326"/>
                    <a:pt x="3747509" y="681105"/>
                    <a:pt x="4393847" y="222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49A81A0-11BA-4FFE-8127-7BE09D4E6798}"/>
                </a:ext>
              </a:extLst>
            </p:cNvPr>
            <p:cNvSpPr/>
            <p:nvPr/>
          </p:nvSpPr>
          <p:spPr bwMode="gray">
            <a:xfrm flipH="1">
              <a:off x="-1" y="2451396"/>
              <a:ext cx="7004050" cy="4406606"/>
            </a:xfrm>
            <a:custGeom>
              <a:avLst/>
              <a:gdLst>
                <a:gd name="connsiteX0" fmla="*/ 6968371 w 6968371"/>
                <a:gd name="connsiteY0" fmla="*/ 0 h 4406605"/>
                <a:gd name="connsiteX1" fmla="*/ 6890787 w 6968371"/>
                <a:gd name="connsiteY1" fmla="*/ 18438 h 4406605"/>
                <a:gd name="connsiteX2" fmla="*/ 1513812 w 6968371"/>
                <a:gd name="connsiteY2" fmla="*/ 1790336 h 4406605"/>
                <a:gd name="connsiteX3" fmla="*/ 635690 w 6968371"/>
                <a:gd name="connsiteY3" fmla="*/ 1676217 h 4406605"/>
                <a:gd name="connsiteX4" fmla="*/ 201750 w 6968371"/>
                <a:gd name="connsiteY4" fmla="*/ 1581771 h 4406605"/>
                <a:gd name="connsiteX5" fmla="*/ 133148 w 6968371"/>
                <a:gd name="connsiteY5" fmla="*/ 1814369 h 4406605"/>
                <a:gd name="connsiteX6" fmla="*/ 27238 w 6968371"/>
                <a:gd name="connsiteY6" fmla="*/ 4123165 h 4406605"/>
                <a:gd name="connsiteX7" fmla="*/ 45761 w 6968371"/>
                <a:gd name="connsiteY7" fmla="*/ 4406605 h 4406605"/>
                <a:gd name="connsiteX8" fmla="*/ 6968371 w 6968371"/>
                <a:gd name="connsiteY8" fmla="*/ 4406605 h 440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8371" h="4406605">
                  <a:moveTo>
                    <a:pt x="6968371" y="0"/>
                  </a:moveTo>
                  <a:lnTo>
                    <a:pt x="6890787" y="18438"/>
                  </a:lnTo>
                  <a:cubicBezTo>
                    <a:pt x="5439077" y="399328"/>
                    <a:pt x="3396256" y="1895122"/>
                    <a:pt x="1513812" y="1790336"/>
                  </a:cubicBezTo>
                  <a:cubicBezTo>
                    <a:pt x="1236217" y="1774884"/>
                    <a:pt x="942127" y="1735086"/>
                    <a:pt x="635690" y="1676217"/>
                  </a:cubicBezTo>
                  <a:lnTo>
                    <a:pt x="201750" y="1581771"/>
                  </a:lnTo>
                  <a:lnTo>
                    <a:pt x="133148" y="1814369"/>
                  </a:lnTo>
                  <a:cubicBezTo>
                    <a:pt x="-17425" y="2438521"/>
                    <a:pt x="-20344" y="3290364"/>
                    <a:pt x="27238" y="4123165"/>
                  </a:cubicBezTo>
                  <a:lnTo>
                    <a:pt x="45761" y="4406605"/>
                  </a:lnTo>
                  <a:lnTo>
                    <a:pt x="6968371" y="440660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5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BD930F8-11B7-4F37-85EF-66BE058C2B9B}"/>
                </a:ext>
              </a:extLst>
            </p:cNvPr>
            <p:cNvSpPr/>
            <p:nvPr/>
          </p:nvSpPr>
          <p:spPr bwMode="gray">
            <a:xfrm>
              <a:off x="-1" y="4029061"/>
              <a:ext cx="7002422" cy="2828940"/>
            </a:xfrm>
            <a:custGeom>
              <a:avLst/>
              <a:gdLst>
                <a:gd name="connsiteX0" fmla="*/ 6769663 w 6966751"/>
                <a:gd name="connsiteY0" fmla="*/ 0 h 2828940"/>
                <a:gd name="connsiteX1" fmla="*/ 6835223 w 6966751"/>
                <a:gd name="connsiteY1" fmla="*/ 224177 h 2828940"/>
                <a:gd name="connsiteX2" fmla="*/ 6947450 w 6966751"/>
                <a:gd name="connsiteY2" fmla="*/ 1016070 h 2828940"/>
                <a:gd name="connsiteX3" fmla="*/ 6960014 w 6966751"/>
                <a:gd name="connsiteY3" fmla="*/ 1261230 h 2828940"/>
                <a:gd name="connsiteX4" fmla="*/ 6963499 w 6966751"/>
                <a:gd name="connsiteY4" fmla="*/ 1362881 h 2828940"/>
                <a:gd name="connsiteX5" fmla="*/ 6966751 w 6966751"/>
                <a:gd name="connsiteY5" fmla="*/ 1534473 h 2828940"/>
                <a:gd name="connsiteX6" fmla="*/ 6966416 w 6966751"/>
                <a:gd name="connsiteY6" fmla="*/ 1847670 h 2828940"/>
                <a:gd name="connsiteX7" fmla="*/ 6965833 w 6966751"/>
                <a:gd name="connsiteY7" fmla="*/ 1922978 h 2828940"/>
                <a:gd name="connsiteX8" fmla="*/ 6941133 w 6966751"/>
                <a:gd name="connsiteY8" fmla="*/ 2552601 h 2828940"/>
                <a:gd name="connsiteX9" fmla="*/ 6923227 w 6966751"/>
                <a:gd name="connsiteY9" fmla="*/ 2828940 h 2828940"/>
                <a:gd name="connsiteX10" fmla="*/ 0 w 6966751"/>
                <a:gd name="connsiteY10" fmla="*/ 2828940 h 2828940"/>
                <a:gd name="connsiteX11" fmla="*/ 0 w 6966751"/>
                <a:gd name="connsiteY11" fmla="*/ 1263313 h 2828940"/>
                <a:gd name="connsiteX12" fmla="*/ 50241 w 6966751"/>
                <a:gd name="connsiteY12" fmla="*/ 1283794 h 2828940"/>
                <a:gd name="connsiteX13" fmla="*/ 1327901 w 6966751"/>
                <a:gd name="connsiteY13" fmla="*/ 1714111 h 2828940"/>
                <a:gd name="connsiteX14" fmla="*/ 1387777 w 6966751"/>
                <a:gd name="connsiteY14" fmla="*/ 1729960 h 2828940"/>
                <a:gd name="connsiteX15" fmla="*/ 1394321 w 6966751"/>
                <a:gd name="connsiteY15" fmla="*/ 1731003 h 2828940"/>
                <a:gd name="connsiteX16" fmla="*/ 1807922 w 6966751"/>
                <a:gd name="connsiteY16" fmla="*/ 1773537 h 2828940"/>
                <a:gd name="connsiteX17" fmla="*/ 6692121 w 6966751"/>
                <a:gd name="connsiteY17" fmla="*/ 27250 h 282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6751" h="2828940">
                  <a:moveTo>
                    <a:pt x="6769663" y="0"/>
                  </a:moveTo>
                  <a:lnTo>
                    <a:pt x="6835223" y="224177"/>
                  </a:lnTo>
                  <a:cubicBezTo>
                    <a:pt x="6891688" y="460224"/>
                    <a:pt x="6927389" y="728562"/>
                    <a:pt x="6947450" y="1016070"/>
                  </a:cubicBezTo>
                  <a:lnTo>
                    <a:pt x="6960014" y="1261230"/>
                  </a:lnTo>
                  <a:lnTo>
                    <a:pt x="6963499" y="1362881"/>
                  </a:lnTo>
                  <a:lnTo>
                    <a:pt x="6966751" y="1534473"/>
                  </a:lnTo>
                  <a:cubicBezTo>
                    <a:pt x="6966639" y="1638872"/>
                    <a:pt x="6966528" y="1743271"/>
                    <a:pt x="6966416" y="1847670"/>
                  </a:cubicBezTo>
                  <a:cubicBezTo>
                    <a:pt x="6966222" y="1872773"/>
                    <a:pt x="6966027" y="1897875"/>
                    <a:pt x="6965833" y="1922978"/>
                  </a:cubicBezTo>
                  <a:cubicBezTo>
                    <a:pt x="6961768" y="2131461"/>
                    <a:pt x="6953029" y="2342631"/>
                    <a:pt x="6941133" y="2552601"/>
                  </a:cubicBezTo>
                  <a:lnTo>
                    <a:pt x="6923227" y="2828940"/>
                  </a:lnTo>
                  <a:lnTo>
                    <a:pt x="0" y="2828940"/>
                  </a:lnTo>
                  <a:lnTo>
                    <a:pt x="0" y="1263313"/>
                  </a:lnTo>
                  <a:lnTo>
                    <a:pt x="50241" y="1283794"/>
                  </a:lnTo>
                  <a:cubicBezTo>
                    <a:pt x="250049" y="1363620"/>
                    <a:pt x="698952" y="1533252"/>
                    <a:pt x="1327901" y="1714111"/>
                  </a:cubicBezTo>
                  <a:lnTo>
                    <a:pt x="1387777" y="1729960"/>
                  </a:lnTo>
                  <a:lnTo>
                    <a:pt x="1394321" y="1731003"/>
                  </a:lnTo>
                  <a:cubicBezTo>
                    <a:pt x="1588223" y="1762978"/>
                    <a:pt x="1673871" y="1765479"/>
                    <a:pt x="1807922" y="1773537"/>
                  </a:cubicBezTo>
                  <a:cubicBezTo>
                    <a:pt x="3496136" y="1875028"/>
                    <a:pt x="5317904" y="537006"/>
                    <a:pt x="6692121" y="272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10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579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5797" y="40576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2D349257-A651-4175-B2BD-A9BD853EBA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567238" y="1"/>
            <a:ext cx="7624763" cy="6857999"/>
          </a:xfrm>
          <a:custGeom>
            <a:avLst/>
            <a:gdLst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13969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0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0 w 762476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4763" h="6857999">
                <a:moveTo>
                  <a:pt x="0" y="0"/>
                </a:moveTo>
                <a:lnTo>
                  <a:pt x="7335202" y="0"/>
                </a:lnTo>
                <a:lnTo>
                  <a:pt x="7335202" y="362"/>
                </a:lnTo>
                <a:lnTo>
                  <a:pt x="7624763" y="0"/>
                </a:lnTo>
                <a:lnTo>
                  <a:pt x="7624763" y="6857999"/>
                </a:lnTo>
                <a:lnTo>
                  <a:pt x="2390490" y="6857999"/>
                </a:lnTo>
                <a:lnTo>
                  <a:pt x="2408482" y="6584085"/>
                </a:lnTo>
                <a:cubicBezTo>
                  <a:pt x="2456307" y="5751284"/>
                  <a:pt x="2453373" y="4899441"/>
                  <a:pt x="2302030" y="4275289"/>
                </a:cubicBezTo>
                <a:cubicBezTo>
                  <a:pt x="1956101" y="2848656"/>
                  <a:pt x="373106" y="1580771"/>
                  <a:pt x="104251" y="617688"/>
                </a:cubicBezTo>
                <a:cubicBezTo>
                  <a:pt x="53841" y="437110"/>
                  <a:pt x="22052" y="270931"/>
                  <a:pt x="7580" y="11611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464000" tIns="0" rIns="828000" anchor="ctr">
            <a:noAutofit/>
          </a:bodyPr>
          <a:lstStyle>
            <a:lvl1pPr algn="l"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259999"/>
            <a:ext cx="12192000" cy="159800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881188"/>
            <a:ext cx="5041901" cy="3211226"/>
          </a:xfrm>
        </p:spPr>
        <p:txBody>
          <a:bodyPr tIns="0" bIns="396000" anchor="b" anchorCtr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defTabSz="431869">
              <a:lnSpc>
                <a:spcPct val="90000"/>
              </a:lnSpc>
            </a:pPr>
            <a:r>
              <a:rPr lang="de-DE" sz="4800" b="1" dirty="0">
                <a:solidFill>
                  <a:schemeClr val="bg1"/>
                </a:solidFill>
                <a:latin typeface="DM Office" panose="02000500000000020000" pitchFamily="2" charset="0"/>
                <a:cs typeface="American Captain 01" pitchFamily="50" charset="0"/>
              </a:rPr>
              <a:t>Hier kann ein mehrzeiliger Titel stehen.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5092414"/>
            <a:ext cx="5041901" cy="1000411"/>
          </a:xfr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Hier kann ein Untertitel oder ein Sprecher stehen</a:t>
            </a:r>
          </a:p>
        </p:txBody>
      </p:sp>
    </p:spTree>
    <p:extLst>
      <p:ext uri="{BB962C8B-B14F-4D97-AF65-F5344CB8AC3E}">
        <p14:creationId xmlns:p14="http://schemas.microsoft.com/office/powerpoint/2010/main" val="42863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7A530031-D7B5-42F6-8453-69C6461674E9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E3E597-72A0-4356-A741-7B2843D9F7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408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408" y="4064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13205AE-2A7F-48BA-B983-36E3893E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2E7987-F904-4E16-AF0C-44A4F5D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8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8F4F9A0-3044-4798-A95F-E59D7A368A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78860E1-82B4-4B41-AF36-39304D21C61C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090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090" y="40386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 numCol="2" spcCol="360000"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EC764BA4-BC42-439D-92FC-F44E5902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C81D5549-AA6A-49D5-95EE-027359AD6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22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104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E8E1F37-33F8-474D-904A-C6EC821D4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C2397A1-0FDB-4DCD-BAAB-E779EB523D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 rIns="36000" bIns="0"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879E832E-3913-40FE-BCB1-B94F8570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842D3EEE-1531-4E89-8618-474092CEA0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D3665C84-2FF0-4498-BF55-E533949B5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</p:spTree>
    <p:extLst>
      <p:ext uri="{BB962C8B-B14F-4D97-AF65-F5344CB8AC3E}">
        <p14:creationId xmlns:p14="http://schemas.microsoft.com/office/powerpoint/2010/main" val="30628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170DDE-FE26-4F0E-97DD-3C3ABBD484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7AD2FF20-F2E1-4001-B32B-6BC6DDC511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59884BF-A240-4FB4-9590-B25C7A40A5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5B1F49E1-53DF-488C-AC35-194E5E83B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CCEEF2B4-74F0-4966-B8D6-1587D061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86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8F4F9A0-3044-4798-A95F-E59D7A368A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78860E1-82B4-4B41-AF36-39304D21C61C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090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090" y="40386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 numCol="2" spcCol="360000"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EC764BA4-BC42-439D-92FC-F44E5902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C81D5549-AA6A-49D5-95EE-027359AD6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028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5163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2DE99DEE-06DA-47C8-BFD7-CB6E7C7E0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77288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A376A2-8FF7-4016-A85D-77B9590220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DB4E27BA-96C6-4944-AF8A-77E4AE1F94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134B055-C545-43EB-80CC-6315389082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9DF6760-95E4-4DB5-9C16-57E9EE82A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73D75A02-7AEA-4046-A512-F5CE10F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6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77290" y="298139"/>
            <a:ext cx="5040000" cy="5470836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4F1689D-5D26-44CE-A320-35C35D3D0E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99E9F6D1-8A28-4398-A94D-46A86A3423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2EC0A6DD-1CC2-409B-B8B5-7774E0F2F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920CDAA7-5EC7-4651-B3C8-D803D0DC3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DCE4AC7-DA12-4512-B141-5B69C0E7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00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74711" y="1881188"/>
            <a:ext cx="5041901" cy="4211637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681C0BB-9A6C-43A8-9B37-B7267BAA8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BFDF32F7-679D-489D-ADE2-4578A5B4C0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A86D74FB-50A4-479D-B5F7-A463FF6944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2204C215-D43D-4939-84D4-641FE255F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AC2EF73C-3E0C-4C78-80B3-23D6C607362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80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5916613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F8A172CC-0836-47EF-990B-A28935DB5F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164C202A-94CE-4F9A-A910-FCD47ABEE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3C0E3A69-5D6C-44F0-9FDC-DFAB2E7C1D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77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F2893FBC-7C21-4AD9-B2E5-7C666C638D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06B34270-8AA5-4F6C-AE2E-B7B8611970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-1" y="3428999"/>
            <a:ext cx="5916613" cy="342900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60AEF94B-8E04-4E5B-AFC7-4D427FF80D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229911B2-836B-4BBB-9E5E-BFB76C4A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27BAE873-E05D-460B-8FA0-308193FC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49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-1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7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1" y="3428999"/>
            <a:ext cx="5916613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1730AEFE-9891-4815-B031-AB2FB87128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9" name="Titel 30">
            <a:extLst>
              <a:ext uri="{FF2B5EF4-FFF2-40B4-BE49-F238E27FC236}">
                <a16:creationId xmlns:a16="http://schemas.microsoft.com/office/drawing/2014/main" id="{9EED6C59-E0DE-418C-AEE7-6B9AA3DD4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848CA8EA-2E4B-4F9B-B4F4-8787A63F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71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92BA122-B8F9-42FB-8097-3B913D1174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267493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3B61D17F-2488-44CB-AAA7-DC88CB0CF1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674938" y="0"/>
            <a:ext cx="3241675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7E92B872-2B86-43B7-BB83-25A72ABF4F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3428999"/>
            <a:ext cx="3395664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E5BABF7-FDBB-4C8E-BBC5-DD0C15E24C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95664" y="3428999"/>
            <a:ext cx="2520949" cy="3428999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47DEFB54-5D9C-42E2-B069-5D07FFA47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1" name="Titel 30">
            <a:extLst>
              <a:ext uri="{FF2B5EF4-FFF2-40B4-BE49-F238E27FC236}">
                <a16:creationId xmlns:a16="http://schemas.microsoft.com/office/drawing/2014/main" id="{266271EC-D5B6-4CCB-9B2A-C001A56CFA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5144CC77-C952-40A2-A67A-D4662D6F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5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A44681B0-5E37-4804-9161-508949858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3" y="298139"/>
            <a:ext cx="5041900" cy="6559861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432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an </a:t>
            </a:r>
            <a:br>
              <a:rPr lang="de-DE" dirty="0"/>
            </a:br>
            <a:r>
              <a:rPr lang="de-DE" dirty="0"/>
              <a:t>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277288" y="1881188"/>
            <a:ext cx="5040000" cy="421036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6747CAAA-096E-402A-BC92-BCD9D876AB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277288" y="298139"/>
            <a:ext cx="50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69143893-3FB9-47FB-BB32-B9A06E232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288" y="621989"/>
            <a:ext cx="50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4F2F046-DD68-4FA1-9FBB-0A0E245A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54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79516" y="1881188"/>
            <a:ext cx="50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4149724"/>
            <a:ext cx="5040000" cy="19430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9295A30-0FFB-4F13-A41A-3D0BAD8AE85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2B28ED46-F550-4C11-BE2F-13C852B88F0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2285F2E2-C444-4720-B17A-8762B797D6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84029D2-0C90-421D-8B7C-A9229E0C4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954B917C-C8A9-45F3-869E-C444F4C1D7F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8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874712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A67CDDD-CEAA-428F-BC6A-B1E5CD9A111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77063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A12CDBE-882F-468A-8770-940D3E4530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077290" y="1881188"/>
            <a:ext cx="3240000" cy="19431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180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7063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A12A4793-D4A7-4E90-9654-1192CBBFCA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8077290" y="4149725"/>
            <a:ext cx="3240000" cy="1943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DA93628-F307-4E30-893D-13489488FB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E4A78516-8BCF-41FA-8BD0-C763C0AD95B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A6FB1271-9B5C-4BE5-B882-269A102971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0" name="Titel 30">
            <a:extLst>
              <a:ext uri="{FF2B5EF4-FFF2-40B4-BE49-F238E27FC236}">
                <a16:creationId xmlns:a16="http://schemas.microsoft.com/office/drawing/2014/main" id="{FF863CEC-4B97-4BE6-A45D-2F2E61605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8AA49F7E-034A-497B-9464-A32FBF41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3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104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E8E1F37-33F8-474D-904A-C6EC821D4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C2397A1-0FDB-4DCD-BAAB-E779EB523D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 rIns="36000" bIns="0"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879E832E-3913-40FE-BCB1-B94F8570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842D3EEE-1531-4E89-8618-474092CEA0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D3665C84-2FF0-4498-BF55-E533949B5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</p:spTree>
    <p:extLst>
      <p:ext uri="{BB962C8B-B14F-4D97-AF65-F5344CB8AC3E}">
        <p14:creationId xmlns:p14="http://schemas.microsoft.com/office/powerpoint/2010/main" val="6662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82BED48-2826-4B19-8BFF-8A615DDCA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0 w 4116387"/>
              <a:gd name="connsiteY0" fmla="*/ 0 h 6858000"/>
              <a:gd name="connsiteX1" fmla="*/ 4116387 w 4116387"/>
              <a:gd name="connsiteY1" fmla="*/ 0 h 6858000"/>
              <a:gd name="connsiteX2" fmla="*/ 4116387 w 4116387"/>
              <a:gd name="connsiteY2" fmla="*/ 6858000 h 6858000"/>
              <a:gd name="connsiteX3" fmla="*/ 0 w 41163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7" h="6858000">
                <a:moveTo>
                  <a:pt x="0" y="0"/>
                </a:moveTo>
                <a:lnTo>
                  <a:pt x="4116387" y="0"/>
                </a:lnTo>
                <a:lnTo>
                  <a:pt x="41163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tIns="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5EF9E94-CA08-45A2-B1C1-C1997CCA3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Titel 30">
            <a:extLst>
              <a:ext uri="{FF2B5EF4-FFF2-40B4-BE49-F238E27FC236}">
                <a16:creationId xmlns:a16="http://schemas.microsoft.com/office/drawing/2014/main" id="{7D25882B-0644-4440-9447-4168F8FD4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436A506-7751-4BBD-B3C6-6B5BC150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75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arbfläch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19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ild + Farbfläch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3AFDC994-162A-40CC-9B2E-AD047D886EF4}"/>
              </a:ext>
            </a:extLst>
          </p:cNvPr>
          <p:cNvSpPr/>
          <p:nvPr userDrawn="1"/>
        </p:nvSpPr>
        <p:spPr bwMode="gray">
          <a:xfrm>
            <a:off x="0" y="-1"/>
            <a:ext cx="12192000" cy="3802822"/>
          </a:xfrm>
          <a:custGeom>
            <a:avLst/>
            <a:gdLst>
              <a:gd name="connsiteX0" fmla="*/ 0 w 12192000"/>
              <a:gd name="connsiteY0" fmla="*/ 0 h 3802822"/>
              <a:gd name="connsiteX1" fmla="*/ 12192000 w 12192000"/>
              <a:gd name="connsiteY1" fmla="*/ 0 h 3802822"/>
              <a:gd name="connsiteX2" fmla="*/ 12192000 w 12192000"/>
              <a:gd name="connsiteY2" fmla="*/ 3108988 h 3802822"/>
              <a:gd name="connsiteX3" fmla="*/ 12032015 w 12192000"/>
              <a:gd name="connsiteY3" fmla="*/ 3107661 h 3802822"/>
              <a:gd name="connsiteX4" fmla="*/ 6708138 w 12192000"/>
              <a:gd name="connsiteY4" fmla="*/ 3795334 h 3802822"/>
              <a:gd name="connsiteX5" fmla="*/ 2373628 w 12192000"/>
              <a:gd name="connsiteY5" fmla="*/ 3481009 h 3802822"/>
              <a:gd name="connsiteX6" fmla="*/ 379726 w 12192000"/>
              <a:gd name="connsiteY6" fmla="*/ 3535034 h 3802822"/>
              <a:gd name="connsiteX7" fmla="*/ 0 w 12192000"/>
              <a:gd name="connsiteY7" fmla="*/ 3571909 h 3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802822">
                <a:moveTo>
                  <a:pt x="0" y="0"/>
                </a:moveTo>
                <a:lnTo>
                  <a:pt x="12192000" y="0"/>
                </a:lnTo>
                <a:lnTo>
                  <a:pt x="12192000" y="3108988"/>
                </a:lnTo>
                <a:lnTo>
                  <a:pt x="12032015" y="3107661"/>
                </a:lnTo>
                <a:cubicBezTo>
                  <a:pt x="10810332" y="3137886"/>
                  <a:pt x="8252546" y="3737292"/>
                  <a:pt x="6708138" y="3795334"/>
                </a:cubicBezTo>
                <a:cubicBezTo>
                  <a:pt x="5060769" y="3857246"/>
                  <a:pt x="3515464" y="3515934"/>
                  <a:pt x="2373628" y="3481009"/>
                </a:cubicBezTo>
                <a:cubicBezTo>
                  <a:pt x="1517251" y="3454815"/>
                  <a:pt x="916531" y="3487558"/>
                  <a:pt x="379726" y="3535034"/>
                </a:cubicBezTo>
                <a:lnTo>
                  <a:pt x="0" y="3571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62EF03CF-FC00-4362-B9EC-E608B01E8E0C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3607202"/>
            <a:ext cx="12193996" cy="3250799"/>
          </a:xfrm>
          <a:custGeom>
            <a:avLst/>
            <a:gdLst>
              <a:gd name="connsiteX0" fmla="*/ 12193996 w 12193996"/>
              <a:gd name="connsiteY0" fmla="*/ 0 h 3250799"/>
              <a:gd name="connsiteX1" fmla="*/ 11543120 w 12193996"/>
              <a:gd name="connsiteY1" fmla="*/ 135938 h 3250799"/>
              <a:gd name="connsiteX2" fmla="*/ 146551 w 12193996"/>
              <a:gd name="connsiteY2" fmla="*/ 2393443 h 3250799"/>
              <a:gd name="connsiteX3" fmla="*/ 0 w 12193996"/>
              <a:gd name="connsiteY3" fmla="*/ 2411303 h 3250799"/>
              <a:gd name="connsiteX4" fmla="*/ 0 w 12193996"/>
              <a:gd name="connsiteY4" fmla="*/ 3250799 h 3250799"/>
              <a:gd name="connsiteX5" fmla="*/ 12193996 w 12193996"/>
              <a:gd name="connsiteY5" fmla="*/ 3250799 h 325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996" h="325079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EF7E0A44-7958-43DE-98C4-8697BE9E54F0}"/>
              </a:ext>
            </a:extLst>
          </p:cNvPr>
          <p:cNvSpPr>
            <a:spLocks/>
          </p:cNvSpPr>
          <p:nvPr userDrawn="1"/>
        </p:nvSpPr>
        <p:spPr bwMode="gray">
          <a:xfrm>
            <a:off x="0" y="3107660"/>
            <a:ext cx="12192000" cy="3750340"/>
          </a:xfrm>
          <a:custGeom>
            <a:avLst/>
            <a:gdLst>
              <a:gd name="connsiteX0" fmla="*/ 12032015 w 12192000"/>
              <a:gd name="connsiteY0" fmla="*/ 0 h 3750340"/>
              <a:gd name="connsiteX1" fmla="*/ 12192000 w 12192000"/>
              <a:gd name="connsiteY1" fmla="*/ 1327 h 3750340"/>
              <a:gd name="connsiteX2" fmla="*/ 12192000 w 12192000"/>
              <a:gd name="connsiteY2" fmla="*/ 3750340 h 3750340"/>
              <a:gd name="connsiteX3" fmla="*/ 0 w 12192000"/>
              <a:gd name="connsiteY3" fmla="*/ 3750340 h 3750340"/>
              <a:gd name="connsiteX4" fmla="*/ 0 w 12192000"/>
              <a:gd name="connsiteY4" fmla="*/ 2428882 h 3750340"/>
              <a:gd name="connsiteX5" fmla="*/ 103911 w 12192000"/>
              <a:gd name="connsiteY5" fmla="*/ 2410771 h 3750340"/>
              <a:gd name="connsiteX6" fmla="*/ 5990869 w 12192000"/>
              <a:gd name="connsiteY6" fmla="*/ 823593 h 3750340"/>
              <a:gd name="connsiteX7" fmla="*/ 6388679 w 12192000"/>
              <a:gd name="connsiteY7" fmla="*/ 694677 h 3750340"/>
              <a:gd name="connsiteX8" fmla="*/ 6400526 w 12192000"/>
              <a:gd name="connsiteY8" fmla="*/ 694730 h 3750340"/>
              <a:gd name="connsiteX9" fmla="*/ 6708138 w 12192000"/>
              <a:gd name="connsiteY9" fmla="*/ 687673 h 3750340"/>
              <a:gd name="connsiteX10" fmla="*/ 12032015 w 12192000"/>
              <a:gd name="connsiteY10" fmla="*/ 0 h 375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750340">
                <a:moveTo>
                  <a:pt x="12032015" y="0"/>
                </a:moveTo>
                <a:lnTo>
                  <a:pt x="12192000" y="1327"/>
                </a:lnTo>
                <a:lnTo>
                  <a:pt x="12192000" y="3750340"/>
                </a:lnTo>
                <a:lnTo>
                  <a:pt x="0" y="3750340"/>
                </a:lnTo>
                <a:lnTo>
                  <a:pt x="0" y="2428882"/>
                </a:lnTo>
                <a:lnTo>
                  <a:pt x="103911" y="2410771"/>
                </a:lnTo>
                <a:cubicBezTo>
                  <a:pt x="2223237" y="2018007"/>
                  <a:pt x="4201150" y="1401931"/>
                  <a:pt x="5990869" y="823593"/>
                </a:cubicBezTo>
                <a:lnTo>
                  <a:pt x="6388679" y="694677"/>
                </a:lnTo>
                <a:lnTo>
                  <a:pt x="6400526" y="694730"/>
                </a:lnTo>
                <a:cubicBezTo>
                  <a:pt x="6502616" y="693837"/>
                  <a:pt x="6605178" y="691543"/>
                  <a:pt x="6708138" y="687673"/>
                </a:cubicBezTo>
                <a:cubicBezTo>
                  <a:pt x="8252546" y="629631"/>
                  <a:pt x="10810332" y="30225"/>
                  <a:pt x="120320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839D3004-EBC3-495C-8DDC-D08DC2A051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235074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96537AD2-640F-4BED-9A5F-6D9B24F4F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06512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75AAC3AC-9836-404D-A35B-31276235EC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0775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6637883-AF84-44B2-AB5E-332EDF753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508206" y="1883569"/>
            <a:ext cx="2380458" cy="2380458"/>
          </a:xfrm>
          <a:custGeom>
            <a:avLst/>
            <a:gdLst>
              <a:gd name="connsiteX0" fmla="*/ 1190229 w 2380458"/>
              <a:gd name="connsiteY0" fmla="*/ 0 h 2380458"/>
              <a:gd name="connsiteX1" fmla="*/ 2380458 w 2380458"/>
              <a:gd name="connsiteY1" fmla="*/ 1190229 h 2380458"/>
              <a:gd name="connsiteX2" fmla="*/ 1190229 w 2380458"/>
              <a:gd name="connsiteY2" fmla="*/ 2380458 h 2380458"/>
              <a:gd name="connsiteX3" fmla="*/ 0 w 2380458"/>
              <a:gd name="connsiteY3" fmla="*/ 1190229 h 2380458"/>
              <a:gd name="connsiteX4" fmla="*/ 1190229 w 2380458"/>
              <a:gd name="connsiteY4" fmla="*/ 0 h 238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0458" h="2380458">
                <a:moveTo>
                  <a:pt x="1190229" y="0"/>
                </a:moveTo>
                <a:cubicBezTo>
                  <a:pt x="1847574" y="0"/>
                  <a:pt x="2380458" y="532884"/>
                  <a:pt x="2380458" y="1190229"/>
                </a:cubicBezTo>
                <a:cubicBezTo>
                  <a:pt x="2380458" y="1847574"/>
                  <a:pt x="1847574" y="2380458"/>
                  <a:pt x="1190229" y="2380458"/>
                </a:cubicBezTo>
                <a:cubicBezTo>
                  <a:pt x="532884" y="2380458"/>
                  <a:pt x="0" y="1847574"/>
                  <a:pt x="0" y="1190229"/>
                </a:cubicBezTo>
                <a:cubicBezTo>
                  <a:pt x="0" y="532884"/>
                  <a:pt x="532884" y="0"/>
                  <a:pt x="11902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3271C6-6F6E-4109-8E96-34D8611E8CE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71C013D-920B-452B-B2FE-CF6CF9EF57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F39F6A2-C12F-4459-BB6C-DF1ED0CE13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black">
          <a:xfrm>
            <a:off x="483750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550CEB40-D4BF-4667-84CA-04B6D2FFADA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black">
          <a:xfrm>
            <a:off x="8437959" y="4713095"/>
            <a:ext cx="2520951" cy="1379729"/>
          </a:xfrm>
        </p:spPr>
        <p:txBody>
          <a:bodyPr/>
          <a:lstStyle>
            <a:lvl1pPr algn="ctr">
              <a:spcBef>
                <a:spcPts val="400"/>
              </a:spcBef>
              <a:defRPr sz="1400" b="0">
                <a:solidFill>
                  <a:schemeClr val="bg1"/>
                </a:solidFill>
              </a:defRPr>
            </a:lvl1pPr>
            <a:lvl2pPr marL="0" indent="0" algn="ctr"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400"/>
              </a:spcBef>
              <a:buNone/>
              <a:defRPr sz="1000" b="0">
                <a:solidFill>
                  <a:schemeClr val="bg1"/>
                </a:solidFill>
              </a:defRPr>
            </a:lvl3pPr>
            <a:lvl4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4pPr>
            <a:lvl5pPr marL="0" indent="0" algn="ctr">
              <a:spcBef>
                <a:spcPts val="400"/>
              </a:spcBef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</a:defRPr>
            </a:lvl5pPr>
            <a:lvl6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6pPr>
            <a:lvl7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7pPr>
            <a:lvl8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8pPr>
            <a:lvl9pPr algn="ctr">
              <a:spcBef>
                <a:spcPts val="400"/>
              </a:spcBef>
              <a:defRPr sz="1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692A00AA-17BC-46BF-ADDD-9DDCF5CCE9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22" name="Titel 30">
            <a:extLst>
              <a:ext uri="{FF2B5EF4-FFF2-40B4-BE49-F238E27FC236}">
                <a16:creationId xmlns:a16="http://schemas.microsoft.com/office/drawing/2014/main" id="{154AF1E6-3154-46A4-976A-93ACDF4C3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65385E34-C6E2-44A6-A601-4E0B68B8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11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aussage /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874712" y="5119685"/>
            <a:ext cx="5040000" cy="64929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Name des Sprechers / der Sprecherin / Zusatzinformation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EC8A24-75E9-47E1-97B5-590967276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554480"/>
            <a:ext cx="10082213" cy="3565205"/>
          </a:xfrm>
        </p:spPr>
        <p:txBody>
          <a:bodyPr tIns="0"/>
          <a:lstStyle>
            <a:lvl1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5pPr>
            <a:lvl6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6pPr>
            <a:lvl7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7pPr>
            <a:lvl8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8pPr>
            <a:lvl9pPr>
              <a:spcBef>
                <a:spcPts val="600"/>
              </a:spcBef>
              <a:spcAft>
                <a:spcPts val="600"/>
              </a:spcAft>
              <a:defRPr sz="6000">
                <a:solidFill>
                  <a:schemeClr val="bg1"/>
                </a:solidFill>
              </a:defRPr>
            </a:lvl9pPr>
          </a:lstStyle>
          <a:p>
            <a:pPr defTabSz="86401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Hier ist genug Platz für eine mehrzeilige Kernaussage oder auch für ein aussagekräftiges Zitat.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335812-C46E-4BC0-8992-7E82080B2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B5CC311-D2CD-4848-92EC-21C6C71ED4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FD9BFBB2-2BF5-408B-BD54-11488B66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4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uf Farb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54043C-6BF7-4FCA-9D4C-E3A145C336FD}"/>
              </a:ext>
            </a:extLst>
          </p:cNvPr>
          <p:cNvSpPr>
            <a:spLocks/>
          </p:cNvSpPr>
          <p:nvPr userDrawn="1"/>
        </p:nvSpPr>
        <p:spPr bwMode="gray">
          <a:xfrm>
            <a:off x="-1" y="1"/>
            <a:ext cx="12192001" cy="6858000"/>
          </a:xfrm>
          <a:custGeom>
            <a:avLst/>
            <a:gdLst>
              <a:gd name="connsiteX0" fmla="*/ 12192001 w 12192001"/>
              <a:gd name="connsiteY0" fmla="*/ 0 h 6349878"/>
              <a:gd name="connsiteX1" fmla="*/ 12192001 w 12192001"/>
              <a:gd name="connsiteY1" fmla="*/ 4425828 h 6349878"/>
              <a:gd name="connsiteX2" fmla="*/ 12191999 w 12192001"/>
              <a:gd name="connsiteY2" fmla="*/ 4425828 h 6349878"/>
              <a:gd name="connsiteX3" fmla="*/ 12191999 w 12192001"/>
              <a:gd name="connsiteY3" fmla="*/ 6349878 h 6349878"/>
              <a:gd name="connsiteX4" fmla="*/ 0 w 12192001"/>
              <a:gd name="connsiteY4" fmla="*/ 6349878 h 6349878"/>
              <a:gd name="connsiteX5" fmla="*/ 0 w 12192001"/>
              <a:gd name="connsiteY5" fmla="*/ 3686475 h 6349878"/>
              <a:gd name="connsiteX6" fmla="*/ 1 w 12192001"/>
              <a:gd name="connsiteY6" fmla="*/ 3686475 h 6349878"/>
              <a:gd name="connsiteX7" fmla="*/ 1 w 12192001"/>
              <a:gd name="connsiteY7" fmla="*/ 3104370 h 6349878"/>
              <a:gd name="connsiteX8" fmla="*/ 103912 w 12192001"/>
              <a:gd name="connsiteY8" fmla="*/ 3086259 h 6349878"/>
              <a:gd name="connsiteX9" fmla="*/ 11861360 w 12192001"/>
              <a:gd name="connsiteY9" fmla="*/ 10325 h 634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349878">
                <a:moveTo>
                  <a:pt x="12192001" y="0"/>
                </a:moveTo>
                <a:lnTo>
                  <a:pt x="12192001" y="4425828"/>
                </a:lnTo>
                <a:lnTo>
                  <a:pt x="12191999" y="4425828"/>
                </a:lnTo>
                <a:lnTo>
                  <a:pt x="12191999" y="6349878"/>
                </a:lnTo>
                <a:lnTo>
                  <a:pt x="0" y="6349878"/>
                </a:lnTo>
                <a:lnTo>
                  <a:pt x="0" y="3686475"/>
                </a:lnTo>
                <a:lnTo>
                  <a:pt x="1" y="3686475"/>
                </a:lnTo>
                <a:lnTo>
                  <a:pt x="1" y="3104370"/>
                </a:lnTo>
                <a:lnTo>
                  <a:pt x="103912" y="3086259"/>
                </a:lnTo>
                <a:cubicBezTo>
                  <a:pt x="4948085" y="2188512"/>
                  <a:pt x="9053446" y="124077"/>
                  <a:pt x="11861360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C789323-849F-4CEA-8682-F454D5CD8740}"/>
              </a:ext>
            </a:extLst>
          </p:cNvPr>
          <p:cNvSpPr>
            <a:spLocks/>
          </p:cNvSpPr>
          <p:nvPr userDrawn="1"/>
        </p:nvSpPr>
        <p:spPr bwMode="gray">
          <a:xfrm flipH="1">
            <a:off x="-1997" y="1206503"/>
            <a:ext cx="12193996" cy="5651497"/>
          </a:xfrm>
          <a:custGeom>
            <a:avLst/>
            <a:gdLst>
              <a:gd name="connsiteX0" fmla="*/ 12193996 w 12193996"/>
              <a:gd name="connsiteY0" fmla="*/ 0 h 5174849"/>
              <a:gd name="connsiteX1" fmla="*/ 11543120 w 12193996"/>
              <a:gd name="connsiteY1" fmla="*/ 135938 h 5174849"/>
              <a:gd name="connsiteX2" fmla="*/ 146551 w 12193996"/>
              <a:gd name="connsiteY2" fmla="*/ 2393443 h 5174849"/>
              <a:gd name="connsiteX3" fmla="*/ 0 w 12193996"/>
              <a:gd name="connsiteY3" fmla="*/ 2411303 h 5174849"/>
              <a:gd name="connsiteX4" fmla="*/ 0 w 12193996"/>
              <a:gd name="connsiteY4" fmla="*/ 3250799 h 5174849"/>
              <a:gd name="connsiteX5" fmla="*/ 1 w 12193996"/>
              <a:gd name="connsiteY5" fmla="*/ 3250799 h 5174849"/>
              <a:gd name="connsiteX6" fmla="*/ 1 w 12193996"/>
              <a:gd name="connsiteY6" fmla="*/ 5174848 h 5174849"/>
              <a:gd name="connsiteX7" fmla="*/ 1 w 12193996"/>
              <a:gd name="connsiteY7" fmla="*/ 5174849 h 5174849"/>
              <a:gd name="connsiteX8" fmla="*/ 12192000 w 12193996"/>
              <a:gd name="connsiteY8" fmla="*/ 5174849 h 5174849"/>
              <a:gd name="connsiteX9" fmla="*/ 12192000 w 12193996"/>
              <a:gd name="connsiteY9" fmla="*/ 5174848 h 5174849"/>
              <a:gd name="connsiteX10" fmla="*/ 12192000 w 12193996"/>
              <a:gd name="connsiteY10" fmla="*/ 3250799 h 5174849"/>
              <a:gd name="connsiteX11" fmla="*/ 12193996 w 12193996"/>
              <a:gd name="connsiteY11" fmla="*/ 3250799 h 517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996" h="5174849">
                <a:moveTo>
                  <a:pt x="12193996" y="0"/>
                </a:moveTo>
                <a:lnTo>
                  <a:pt x="11543120" y="135938"/>
                </a:lnTo>
                <a:cubicBezTo>
                  <a:pt x="8279524" y="837513"/>
                  <a:pt x="4416550" y="1840171"/>
                  <a:pt x="146551" y="2393443"/>
                </a:cubicBezTo>
                <a:lnTo>
                  <a:pt x="0" y="2411303"/>
                </a:lnTo>
                <a:lnTo>
                  <a:pt x="0" y="3250799"/>
                </a:lnTo>
                <a:lnTo>
                  <a:pt x="1" y="3250799"/>
                </a:lnTo>
                <a:lnTo>
                  <a:pt x="1" y="5174848"/>
                </a:lnTo>
                <a:lnTo>
                  <a:pt x="1" y="5174849"/>
                </a:lnTo>
                <a:lnTo>
                  <a:pt x="12192000" y="5174849"/>
                </a:lnTo>
                <a:lnTo>
                  <a:pt x="12192000" y="5174848"/>
                </a:lnTo>
                <a:lnTo>
                  <a:pt x="12192000" y="3250799"/>
                </a:lnTo>
                <a:lnTo>
                  <a:pt x="12193996" y="3250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C04CA2E-A3E3-4305-A596-05CCBDC1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E837EAE-006C-40DB-A44A-DC52F4E3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124D5F8-FF54-4145-A95A-8B14B6BB5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621989"/>
            <a:ext cx="104400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sz="28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1380A8F-823F-46A6-B270-44341F793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734E04FC-39FB-4BE3-ABAF-4E956753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23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A1BCFD-CDD3-4E64-8FC7-01144773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58EB9BB-4529-4DDE-AECA-86CC8F25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1611E5AE-569B-4AAD-9D13-58DEB13FF2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1" name="Titel 30">
            <a:extLst>
              <a:ext uri="{FF2B5EF4-FFF2-40B4-BE49-F238E27FC236}">
                <a16:creationId xmlns:a16="http://schemas.microsoft.com/office/drawing/2014/main" id="{844D177C-B16F-4A64-9D79-3B4D2A85A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6DD6F6E-D71F-4282-91C6-EABE3DEC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9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2C1BDCD-2B04-4B7F-834D-B73E37BE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20C031CC-B3C8-465A-A3AF-EABD00D9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E1AD5C12-9EE4-4AC9-9FAB-E1A40F00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5F22AEB-7249-47DF-AFAB-E2C16DD2920F}"/>
              </a:ext>
            </a:extLst>
          </p:cNvPr>
          <p:cNvSpPr>
            <a:spLocks/>
          </p:cNvSpPr>
          <p:nvPr userDrawn="1"/>
        </p:nvSpPr>
        <p:spPr bwMode="gray">
          <a:xfrm>
            <a:off x="6996112" y="298140"/>
            <a:ext cx="4321176" cy="547083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Platzieren Sie hier das </a:t>
            </a:r>
            <a:br>
              <a:rPr lang="de-DE" sz="1400" dirty="0"/>
            </a:br>
            <a:r>
              <a:rPr lang="de-DE" sz="1400" dirty="0"/>
              <a:t>OBS-Livebild des Sprechers / </a:t>
            </a:r>
            <a:br>
              <a:rPr lang="de-DE" sz="1400" dirty="0"/>
            </a:br>
            <a:r>
              <a:rPr lang="de-DE" sz="1400" dirty="0"/>
              <a:t>der Sprecherin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 sz="1600"/>
            </a:lvl1pPr>
            <a:lvl2pPr marL="216000" indent="-216000">
              <a:defRPr sz="1600"/>
            </a:lvl2pPr>
            <a:lvl3pPr marL="432000" indent="-216000">
              <a:defRPr sz="1600"/>
            </a:lvl3pPr>
            <a:lvl4pPr marL="216000" indent="-216000">
              <a:defRPr sz="1600"/>
            </a:lvl4pPr>
            <a:lvl5pPr marL="432000" indent="-216000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53FFC9-CA3D-4CA6-83E1-D7B32D08B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621989"/>
            <a:ext cx="5041901" cy="936000"/>
          </a:xfrm>
        </p:spPr>
        <p:txBody>
          <a:bodyPr tIns="180000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de-DE" sz="3200" b="1" dirty="0">
                <a:latin typeface="DM Office" panose="02000500000000020000" pitchFamily="2" charset="0"/>
                <a:cs typeface="American Captain 01" pitchFamily="50" charset="0"/>
              </a:rPr>
              <a:t>Hier kann eine ein- oder zweizeilige Headline stehen</a:t>
            </a:r>
            <a:endParaRPr lang="de-DE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8A3D8823-1EED-4677-8C5F-ED91F836AD71}"/>
              </a:ext>
            </a:extLst>
          </p:cNvPr>
          <p:cNvSpPr/>
          <p:nvPr userDrawn="1"/>
        </p:nvSpPr>
        <p:spPr bwMode="gray">
          <a:xfrm>
            <a:off x="6996112" y="5018370"/>
            <a:ext cx="2879725" cy="588605"/>
          </a:xfrm>
          <a:custGeom>
            <a:avLst/>
            <a:gdLst>
              <a:gd name="connsiteX0" fmla="*/ 0 w 2879725"/>
              <a:gd name="connsiteY0" fmla="*/ 0 h 588605"/>
              <a:gd name="connsiteX1" fmla="*/ 2825029 w 2879725"/>
              <a:gd name="connsiteY1" fmla="*/ 0 h 588605"/>
              <a:gd name="connsiteX2" fmla="*/ 2879725 w 2879725"/>
              <a:gd name="connsiteY2" fmla="*/ 69832 h 588605"/>
              <a:gd name="connsiteX3" fmla="*/ 2879725 w 2879725"/>
              <a:gd name="connsiteY3" fmla="*/ 518773 h 588605"/>
              <a:gd name="connsiteX4" fmla="*/ 2825029 w 2879725"/>
              <a:gd name="connsiteY4" fmla="*/ 588605 h 588605"/>
              <a:gd name="connsiteX5" fmla="*/ 0 w 2879725"/>
              <a:gd name="connsiteY5" fmla="*/ 588605 h 58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725" h="588605">
                <a:moveTo>
                  <a:pt x="0" y="0"/>
                </a:moveTo>
                <a:lnTo>
                  <a:pt x="2825029" y="0"/>
                </a:lnTo>
                <a:cubicBezTo>
                  <a:pt x="2855237" y="0"/>
                  <a:pt x="2879725" y="31265"/>
                  <a:pt x="2879725" y="69832"/>
                </a:cubicBezTo>
                <a:lnTo>
                  <a:pt x="2879725" y="518773"/>
                </a:lnTo>
                <a:cubicBezTo>
                  <a:pt x="2879725" y="557340"/>
                  <a:pt x="2855237" y="588605"/>
                  <a:pt x="2825029" y="588605"/>
                </a:cubicBezTo>
                <a:lnTo>
                  <a:pt x="0" y="588605"/>
                </a:lnTo>
                <a:close/>
              </a:path>
            </a:pathLst>
          </a:cu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de-DE" sz="1400" dirty="0"/>
              <a:t>Hier ist die Position für </a:t>
            </a:r>
            <a:br>
              <a:rPr lang="de-DE" sz="1400" dirty="0"/>
            </a:br>
            <a:r>
              <a:rPr lang="de-DE" sz="1400" dirty="0"/>
              <a:t>die Sprecherbauchbinde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00D8DCC-BD7D-4F0E-AE15-B5AE49D8F9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1096B5-342A-4082-BB44-3025689BA3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D4E8C26-5604-41CF-9482-1E537E165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D6E23C50-D981-4614-B3B7-8C035F5F8A3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2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5041901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68A36AB-A1FD-4845-B8F6-4A6DEB8BAA11}"/>
              </a:ext>
            </a:extLst>
          </p:cNvPr>
          <p:cNvGrpSpPr/>
          <p:nvPr userDrawn="1"/>
        </p:nvGrpSpPr>
        <p:grpSpPr>
          <a:xfrm>
            <a:off x="7635797" y="1015841"/>
            <a:ext cx="3254187" cy="5121503"/>
            <a:chOff x="7635797" y="1015841"/>
            <a:chExt cx="3254187" cy="5121503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1DB2CDD9-3AEA-45E8-B46E-48B162FA97A7}"/>
                </a:ext>
              </a:extLst>
            </p:cNvPr>
            <p:cNvSpPr/>
            <p:nvPr userDrawn="1"/>
          </p:nvSpPr>
          <p:spPr bwMode="gray">
            <a:xfrm>
              <a:off x="8267700" y="1196182"/>
              <a:ext cx="1958975" cy="4238624"/>
            </a:xfrm>
            <a:prstGeom prst="roundRect">
              <a:avLst>
                <a:gd name="adj" fmla="val 10022"/>
              </a:avLst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indent="-180000" algn="l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de-DE" sz="1400" dirty="0" err="1"/>
            </a:p>
          </p:txBody>
        </p:sp>
        <p:pic>
          <p:nvPicPr>
            <p:cNvPr id="20" name="Picture 22" descr="A picture containing monitor, sign, sitting, bus&#10;&#10;Description automatically generated">
              <a:extLst>
                <a:ext uri="{FF2B5EF4-FFF2-40B4-BE49-F238E27FC236}">
                  <a16:creationId xmlns:a16="http://schemas.microsoft.com/office/drawing/2014/main" id="{ED364843-539B-429A-B640-FA0294504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7635797" y="1015841"/>
              <a:ext cx="3254187" cy="5121503"/>
            </a:xfrm>
            <a:prstGeom prst="rect">
              <a:avLst/>
            </a:prstGeom>
          </p:spPr>
        </p:pic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C299C7D6-F09B-4A20-8C49-6987A763EF93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 bwMode="gray">
          <a:xfrm>
            <a:off x="8267700" y="1196182"/>
            <a:ext cx="1958975" cy="4238624"/>
          </a:xfrm>
          <a:custGeom>
            <a:avLst/>
            <a:gdLst>
              <a:gd name="connsiteX0" fmla="*/ 196328 w 1958975"/>
              <a:gd name="connsiteY0" fmla="*/ 0 h 4238624"/>
              <a:gd name="connsiteX1" fmla="*/ 1762647 w 1958975"/>
              <a:gd name="connsiteY1" fmla="*/ 0 h 4238624"/>
              <a:gd name="connsiteX2" fmla="*/ 1958975 w 1958975"/>
              <a:gd name="connsiteY2" fmla="*/ 196328 h 4238624"/>
              <a:gd name="connsiteX3" fmla="*/ 1958975 w 1958975"/>
              <a:gd name="connsiteY3" fmla="*/ 4042296 h 4238624"/>
              <a:gd name="connsiteX4" fmla="*/ 1762647 w 1958975"/>
              <a:gd name="connsiteY4" fmla="*/ 4238624 h 4238624"/>
              <a:gd name="connsiteX5" fmla="*/ 196328 w 1958975"/>
              <a:gd name="connsiteY5" fmla="*/ 4238624 h 4238624"/>
              <a:gd name="connsiteX6" fmla="*/ 0 w 1958975"/>
              <a:gd name="connsiteY6" fmla="*/ 4042296 h 4238624"/>
              <a:gd name="connsiteX7" fmla="*/ 0 w 1958975"/>
              <a:gd name="connsiteY7" fmla="*/ 196328 h 4238624"/>
              <a:gd name="connsiteX8" fmla="*/ 196328 w 1958975"/>
              <a:gd name="connsiteY8" fmla="*/ 0 h 423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975" h="4238624">
                <a:moveTo>
                  <a:pt x="196328" y="0"/>
                </a:moveTo>
                <a:lnTo>
                  <a:pt x="1762647" y="0"/>
                </a:lnTo>
                <a:cubicBezTo>
                  <a:pt x="1871076" y="0"/>
                  <a:pt x="1958975" y="87899"/>
                  <a:pt x="1958975" y="196328"/>
                </a:cubicBezTo>
                <a:lnTo>
                  <a:pt x="1958975" y="4042296"/>
                </a:lnTo>
                <a:cubicBezTo>
                  <a:pt x="1958975" y="4150725"/>
                  <a:pt x="1871076" y="4238624"/>
                  <a:pt x="1762647" y="4238624"/>
                </a:cubicBezTo>
                <a:lnTo>
                  <a:pt x="196328" y="4238624"/>
                </a:lnTo>
                <a:cubicBezTo>
                  <a:pt x="87899" y="4238624"/>
                  <a:pt x="0" y="4150725"/>
                  <a:pt x="0" y="4042296"/>
                </a:cubicBezTo>
                <a:lnTo>
                  <a:pt x="0" y="196328"/>
                </a:lnTo>
                <a:cubicBezTo>
                  <a:pt x="0" y="87899"/>
                  <a:pt x="87899" y="0"/>
                  <a:pt x="1963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29510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Mocku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AD7C7747-0D36-4535-8CB0-BA673C040168}"/>
              </a:ext>
            </a:extLst>
          </p:cNvPr>
          <p:cNvSpPr/>
          <p:nvPr userDrawn="1"/>
        </p:nvSpPr>
        <p:spPr bwMode="gray">
          <a:xfrm>
            <a:off x="0" y="0"/>
            <a:ext cx="7716838" cy="6858000"/>
          </a:xfrm>
          <a:custGeom>
            <a:avLst/>
            <a:gdLst>
              <a:gd name="connsiteX0" fmla="*/ 0 w 7716838"/>
              <a:gd name="connsiteY0" fmla="*/ 0 h 6858000"/>
              <a:gd name="connsiteX1" fmla="*/ 7716838 w 7716838"/>
              <a:gd name="connsiteY1" fmla="*/ 0 h 6858000"/>
              <a:gd name="connsiteX2" fmla="*/ 7716838 w 7716838"/>
              <a:gd name="connsiteY2" fmla="*/ 1 h 6858000"/>
              <a:gd name="connsiteX3" fmla="*/ 6648580 w 7716838"/>
              <a:gd name="connsiteY3" fmla="*/ 1 h 6858000"/>
              <a:gd name="connsiteX4" fmla="*/ 6729875 w 7716838"/>
              <a:gd name="connsiteY4" fmla="*/ 408261 h 6858000"/>
              <a:gd name="connsiteX5" fmla="*/ 6903265 w 7716838"/>
              <a:gd name="connsiteY5" fmla="*/ 2373366 h 6858000"/>
              <a:gd name="connsiteX6" fmla="*/ 5916616 w 7716838"/>
              <a:gd name="connsiteY6" fmla="*/ 6812371 h 6858000"/>
              <a:gd name="connsiteX7" fmla="*/ 5917268 w 7716838"/>
              <a:gd name="connsiteY7" fmla="*/ 6858000 h 6858000"/>
              <a:gd name="connsiteX8" fmla="*/ 0 w 771683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6838" h="6858000">
                <a:moveTo>
                  <a:pt x="0" y="0"/>
                </a:moveTo>
                <a:lnTo>
                  <a:pt x="7716838" y="0"/>
                </a:lnTo>
                <a:lnTo>
                  <a:pt x="7716838" y="1"/>
                </a:lnTo>
                <a:lnTo>
                  <a:pt x="6648580" y="1"/>
                </a:lnTo>
                <a:lnTo>
                  <a:pt x="6729875" y="408261"/>
                </a:lnTo>
                <a:cubicBezTo>
                  <a:pt x="6847461" y="1021078"/>
                  <a:pt x="6947679" y="1686585"/>
                  <a:pt x="6903265" y="2373366"/>
                </a:cubicBezTo>
                <a:cubicBezTo>
                  <a:pt x="6819989" y="3661081"/>
                  <a:pt x="5959982" y="5793741"/>
                  <a:pt x="5916616" y="6812371"/>
                </a:cubicBezTo>
                <a:lnTo>
                  <a:pt x="5917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6856AAE-837E-4B2F-B03C-05AFAF5D9CAB}"/>
              </a:ext>
            </a:extLst>
          </p:cNvPr>
          <p:cNvSpPr/>
          <p:nvPr userDrawn="1"/>
        </p:nvSpPr>
        <p:spPr bwMode="gray">
          <a:xfrm>
            <a:off x="5916616" y="1"/>
            <a:ext cx="6275384" cy="6858000"/>
          </a:xfrm>
          <a:custGeom>
            <a:avLst/>
            <a:gdLst>
              <a:gd name="connsiteX0" fmla="*/ 4065816 w 6275384"/>
              <a:gd name="connsiteY0" fmla="*/ 0 h 6858000"/>
              <a:gd name="connsiteX1" fmla="*/ 6275384 w 6275384"/>
              <a:gd name="connsiteY1" fmla="*/ 0 h 6858000"/>
              <a:gd name="connsiteX2" fmla="*/ 6275384 w 6275384"/>
              <a:gd name="connsiteY2" fmla="*/ 6858000 h 6858000"/>
              <a:gd name="connsiteX3" fmla="*/ 652 w 6275384"/>
              <a:gd name="connsiteY3" fmla="*/ 6858000 h 6858000"/>
              <a:gd name="connsiteX4" fmla="*/ 0 w 6275384"/>
              <a:gd name="connsiteY4" fmla="*/ 6812370 h 6858000"/>
              <a:gd name="connsiteX5" fmla="*/ 986649 w 6275384"/>
              <a:gd name="connsiteY5" fmla="*/ 2373365 h 6858000"/>
              <a:gd name="connsiteX6" fmla="*/ 994830 w 6275384"/>
              <a:gd name="connsiteY6" fmla="*/ 1862759 h 6858000"/>
              <a:gd name="connsiteX7" fmla="*/ 984155 w 6275384"/>
              <a:gd name="connsiteY7" fmla="*/ 1648430 h 6858000"/>
              <a:gd name="connsiteX8" fmla="*/ 987752 w 6275384"/>
              <a:gd name="connsiteY8" fmla="*/ 1648647 h 6858000"/>
              <a:gd name="connsiteX9" fmla="*/ 3969255 w 6275384"/>
              <a:gd name="connsiteY9" fmla="*/ 8484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75384" h="6858000">
                <a:moveTo>
                  <a:pt x="4065816" y="0"/>
                </a:moveTo>
                <a:lnTo>
                  <a:pt x="6275384" y="0"/>
                </a:lnTo>
                <a:lnTo>
                  <a:pt x="6275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6" y="5793740"/>
                  <a:pt x="903373" y="3661080"/>
                  <a:pt x="986649" y="2373365"/>
                </a:cubicBezTo>
                <a:cubicBezTo>
                  <a:pt x="997753" y="2201670"/>
                  <a:pt x="999817" y="2031304"/>
                  <a:pt x="994830" y="1862759"/>
                </a:cubicBezTo>
                <a:lnTo>
                  <a:pt x="984155" y="1648430"/>
                </a:lnTo>
                <a:lnTo>
                  <a:pt x="987752" y="1648647"/>
                </a:lnTo>
                <a:cubicBezTo>
                  <a:pt x="1977713" y="1662967"/>
                  <a:pt x="3003457" y="919290"/>
                  <a:pt x="3969255" y="8484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BDF50F2-46C6-4F33-B4C6-62F7EEC7D115}"/>
              </a:ext>
            </a:extLst>
          </p:cNvPr>
          <p:cNvSpPr>
            <a:spLocks/>
          </p:cNvSpPr>
          <p:nvPr userDrawn="1"/>
        </p:nvSpPr>
        <p:spPr bwMode="gray">
          <a:xfrm flipH="1">
            <a:off x="5916615" y="2846263"/>
            <a:ext cx="6275384" cy="4011737"/>
          </a:xfrm>
          <a:custGeom>
            <a:avLst/>
            <a:gdLst>
              <a:gd name="connsiteX0" fmla="*/ 5346389 w 6275384"/>
              <a:gd name="connsiteY0" fmla="*/ 0 h 4011737"/>
              <a:gd name="connsiteX1" fmla="*/ 4768443 w 6275384"/>
              <a:gd name="connsiteY1" fmla="*/ 130551 h 4011737"/>
              <a:gd name="connsiteX2" fmla="*/ 146551 w 6275384"/>
              <a:gd name="connsiteY2" fmla="*/ 974140 h 4011737"/>
              <a:gd name="connsiteX3" fmla="*/ 0 w 6275384"/>
              <a:gd name="connsiteY3" fmla="*/ 993645 h 4011737"/>
              <a:gd name="connsiteX4" fmla="*/ 0 w 6275384"/>
              <a:gd name="connsiteY4" fmla="*/ 1910466 h 4011737"/>
              <a:gd name="connsiteX5" fmla="*/ 1 w 6275384"/>
              <a:gd name="connsiteY5" fmla="*/ 1910466 h 4011737"/>
              <a:gd name="connsiteX6" fmla="*/ 1 w 6275384"/>
              <a:gd name="connsiteY6" fmla="*/ 4011736 h 4011737"/>
              <a:gd name="connsiteX7" fmla="*/ 1 w 6275384"/>
              <a:gd name="connsiteY7" fmla="*/ 4011737 h 4011737"/>
              <a:gd name="connsiteX8" fmla="*/ 6274731 w 6275384"/>
              <a:gd name="connsiteY8" fmla="*/ 4011737 h 4011737"/>
              <a:gd name="connsiteX9" fmla="*/ 6275384 w 6275384"/>
              <a:gd name="connsiteY9" fmla="*/ 3966108 h 4011737"/>
              <a:gd name="connsiteX10" fmla="*/ 5353260 w 6275384"/>
              <a:gd name="connsiteY10" fmla="*/ 45776 h 401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5384" h="4011737">
                <a:moveTo>
                  <a:pt x="5346389" y="0"/>
                </a:moveTo>
                <a:lnTo>
                  <a:pt x="4768443" y="130551"/>
                </a:lnTo>
                <a:cubicBezTo>
                  <a:pt x="3291812" y="451949"/>
                  <a:pt x="1747801" y="747552"/>
                  <a:pt x="146551" y="974140"/>
                </a:cubicBezTo>
                <a:lnTo>
                  <a:pt x="0" y="993645"/>
                </a:lnTo>
                <a:lnTo>
                  <a:pt x="0" y="1910466"/>
                </a:lnTo>
                <a:lnTo>
                  <a:pt x="1" y="1910466"/>
                </a:lnTo>
                <a:lnTo>
                  <a:pt x="1" y="4011736"/>
                </a:lnTo>
                <a:lnTo>
                  <a:pt x="1" y="4011737"/>
                </a:lnTo>
                <a:lnTo>
                  <a:pt x="6274731" y="4011737"/>
                </a:lnTo>
                <a:lnTo>
                  <a:pt x="6275384" y="3966108"/>
                </a:lnTo>
                <a:cubicBezTo>
                  <a:pt x="6237438" y="3074806"/>
                  <a:pt x="5574252" y="1330576"/>
                  <a:pt x="5353260" y="4577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6851038-2598-4F4F-9AAD-A348DAEC236A}"/>
              </a:ext>
            </a:extLst>
          </p:cNvPr>
          <p:cNvSpPr>
            <a:spLocks/>
          </p:cNvSpPr>
          <p:nvPr userDrawn="1"/>
        </p:nvSpPr>
        <p:spPr bwMode="gray">
          <a:xfrm>
            <a:off x="5916616" y="3565038"/>
            <a:ext cx="6275384" cy="3292963"/>
          </a:xfrm>
          <a:custGeom>
            <a:avLst/>
            <a:gdLst>
              <a:gd name="connsiteX0" fmla="*/ 6275384 w 6275384"/>
              <a:gd name="connsiteY0" fmla="*/ 0 h 3292963"/>
              <a:gd name="connsiteX1" fmla="*/ 6275384 w 6275384"/>
              <a:gd name="connsiteY1" fmla="*/ 3292963 h 3292963"/>
              <a:gd name="connsiteX2" fmla="*/ 652 w 6275384"/>
              <a:gd name="connsiteY2" fmla="*/ 3292963 h 3292963"/>
              <a:gd name="connsiteX3" fmla="*/ 0 w 6275384"/>
              <a:gd name="connsiteY3" fmla="*/ 3247333 h 3292963"/>
              <a:gd name="connsiteX4" fmla="*/ 392419 w 6275384"/>
              <a:gd name="connsiteY4" fmla="*/ 1434729 h 3292963"/>
              <a:gd name="connsiteX5" fmla="*/ 441087 w 6275384"/>
              <a:gd name="connsiteY5" fmla="*/ 1261443 h 3292963"/>
              <a:gd name="connsiteX6" fmla="*/ 910095 w 6275384"/>
              <a:gd name="connsiteY6" fmla="*/ 1149144 h 3292963"/>
              <a:gd name="connsiteX7" fmla="*/ 6269296 w 6275384"/>
              <a:gd name="connsiteY7" fmla="*/ 153 h 3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5384" h="3292963">
                <a:moveTo>
                  <a:pt x="6275384" y="0"/>
                </a:moveTo>
                <a:lnTo>
                  <a:pt x="6275384" y="3292963"/>
                </a:lnTo>
                <a:lnTo>
                  <a:pt x="652" y="3292963"/>
                </a:lnTo>
                <a:lnTo>
                  <a:pt x="0" y="3247333"/>
                </a:lnTo>
                <a:cubicBezTo>
                  <a:pt x="18973" y="2801682"/>
                  <a:pt x="194255" y="2142799"/>
                  <a:pt x="392419" y="1434729"/>
                </a:cubicBezTo>
                <a:lnTo>
                  <a:pt x="441087" y="1261443"/>
                </a:lnTo>
                <a:lnTo>
                  <a:pt x="910095" y="1149144"/>
                </a:lnTo>
                <a:cubicBezTo>
                  <a:pt x="3050604" y="623552"/>
                  <a:pt x="4880535" y="45361"/>
                  <a:pt x="6269296" y="15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1676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AFC859A-1187-4DD4-8E80-7AB6618D93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1E9DC-BEAB-445A-B6E7-E3586C3C1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itel 30">
            <a:extLst>
              <a:ext uri="{FF2B5EF4-FFF2-40B4-BE49-F238E27FC236}">
                <a16:creationId xmlns:a16="http://schemas.microsoft.com/office/drawing/2014/main" id="{C430B8F7-0B98-40C6-AE8D-A18FA35F0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621989"/>
            <a:ext cx="3241676" cy="936000"/>
          </a:xfrm>
        </p:spPr>
        <p:txBody>
          <a:bodyPr/>
          <a:lstStyle/>
          <a:p>
            <a:r>
              <a:rPr lang="de-DE" dirty="0"/>
              <a:t>Hier kann eine kurze Headline stehen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9FFE8F0C-396C-441A-9AEE-F1CD203CF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5041901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501EB4C-5FE7-423B-A32E-548DB66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4B31DC3-01CD-4D8E-8687-DB738068F9BB}"/>
              </a:ext>
            </a:extLst>
          </p:cNvPr>
          <p:cNvGrpSpPr/>
          <p:nvPr userDrawn="1"/>
        </p:nvGrpSpPr>
        <p:grpSpPr>
          <a:xfrm>
            <a:off x="4393885" y="1069064"/>
            <a:ext cx="7614759" cy="4632553"/>
            <a:chOff x="4393885" y="1069064"/>
            <a:chExt cx="7614759" cy="4632553"/>
          </a:xfrm>
        </p:grpSpPr>
        <p:sp>
          <p:nvSpPr>
            <p:cNvPr id="26" name="Grafik 13">
              <a:extLst>
                <a:ext uri="{FF2B5EF4-FFF2-40B4-BE49-F238E27FC236}">
                  <a16:creationId xmlns:a16="http://schemas.microsoft.com/office/drawing/2014/main" id="{93E6DEAC-DCB7-4FB4-948A-DFF8D404C60C}"/>
                </a:ext>
              </a:extLst>
            </p:cNvPr>
            <p:cNvSpPr/>
            <p:nvPr userDrawn="1"/>
          </p:nvSpPr>
          <p:spPr>
            <a:xfrm>
              <a:off x="5031103" y="1097533"/>
              <a:ext cx="6330318" cy="4082908"/>
            </a:xfrm>
            <a:custGeom>
              <a:avLst/>
              <a:gdLst>
                <a:gd name="connsiteX0" fmla="*/ 5093912 w 5094064"/>
                <a:gd name="connsiteY0" fmla="*/ 3285450 h 3285553"/>
                <a:gd name="connsiteX1" fmla="*/ 5070291 w 5094064"/>
                <a:gd name="connsiteY1" fmla="*/ 146867 h 3285553"/>
                <a:gd name="connsiteX2" fmla="*/ 4924653 w 5094064"/>
                <a:gd name="connsiteY2" fmla="*/ -104 h 3285553"/>
                <a:gd name="connsiteX3" fmla="*/ 165963 w 5094064"/>
                <a:gd name="connsiteY3" fmla="*/ -104 h 3285553"/>
                <a:gd name="connsiteX4" fmla="*/ 24136 w 5094064"/>
                <a:gd name="connsiteY4" fmla="*/ 134104 h 3285553"/>
                <a:gd name="connsiteX5" fmla="*/ -153 w 5094064"/>
                <a:gd name="connsiteY5" fmla="*/ 3285450 h 328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94064" h="3285553">
                  <a:moveTo>
                    <a:pt x="5093912" y="3285450"/>
                  </a:moveTo>
                  <a:cubicBezTo>
                    <a:pt x="5093912" y="3285450"/>
                    <a:pt x="5070291" y="203160"/>
                    <a:pt x="5070291" y="146867"/>
                  </a:cubicBezTo>
                  <a:cubicBezTo>
                    <a:pt x="5070291" y="90574"/>
                    <a:pt x="5054669" y="-104"/>
                    <a:pt x="4924653" y="-104"/>
                  </a:cubicBezTo>
                  <a:lnTo>
                    <a:pt x="165963" y="-104"/>
                  </a:lnTo>
                  <a:cubicBezTo>
                    <a:pt x="92049" y="-104"/>
                    <a:pt x="24136" y="41902"/>
                    <a:pt x="24136" y="134104"/>
                  </a:cubicBezTo>
                  <a:cubicBezTo>
                    <a:pt x="24136" y="226306"/>
                    <a:pt x="-153" y="3285450"/>
                    <a:pt x="-153" y="3285450"/>
                  </a:cubicBezTo>
                  <a:close/>
                </a:path>
              </a:pathLst>
            </a:custGeom>
            <a:solidFill>
              <a:srgbClr val="0E0E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27" name="Grafik 26" descr="Ein Bild, das Text, Elektronik, Monitor, drinnen enthält.&#10;&#10;Automatisch generierte Beschreibung">
              <a:extLst>
                <a:ext uri="{FF2B5EF4-FFF2-40B4-BE49-F238E27FC236}">
                  <a16:creationId xmlns:a16="http://schemas.microsoft.com/office/drawing/2014/main" id="{6D91EC37-250B-44E0-ADB6-995AC9C8B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93885" y="1069064"/>
              <a:ext cx="7614759" cy="4632553"/>
            </a:xfrm>
            <a:prstGeom prst="rect">
              <a:avLst/>
            </a:prstGeom>
          </p:spPr>
        </p:pic>
      </p:grp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0B0CB4E0-B426-4435-A73B-2EFC58CAC6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0913" y="1097404"/>
            <a:ext cx="6330319" cy="4082909"/>
          </a:xfrm>
          <a:custGeom>
            <a:avLst/>
            <a:gdLst>
              <a:gd name="connsiteX0" fmla="*/ 206430 w 6330319"/>
              <a:gd name="connsiteY0" fmla="*/ 0 h 4082909"/>
              <a:gd name="connsiteX1" fmla="*/ 6119983 w 6330319"/>
              <a:gd name="connsiteY1" fmla="*/ 0 h 4082909"/>
              <a:gd name="connsiteX2" fmla="*/ 6300965 w 6330319"/>
              <a:gd name="connsiteY2" fmla="*/ 182638 h 4082909"/>
              <a:gd name="connsiteX3" fmla="*/ 6330319 w 6330319"/>
              <a:gd name="connsiteY3" fmla="*/ 4082909 h 4082909"/>
              <a:gd name="connsiteX4" fmla="*/ 0 w 6330319"/>
              <a:gd name="connsiteY4" fmla="*/ 4082909 h 4082909"/>
              <a:gd name="connsiteX5" fmla="*/ 30183 w 6330319"/>
              <a:gd name="connsiteY5" fmla="*/ 166778 h 4082909"/>
              <a:gd name="connsiteX6" fmla="*/ 206430 w 6330319"/>
              <a:gd name="connsiteY6" fmla="*/ 0 h 408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0319" h="4082909">
                <a:moveTo>
                  <a:pt x="206430" y="0"/>
                </a:moveTo>
                <a:lnTo>
                  <a:pt x="6119983" y="0"/>
                </a:lnTo>
                <a:cubicBezTo>
                  <a:pt x="6281553" y="0"/>
                  <a:pt x="6300965" y="112684"/>
                  <a:pt x="6300965" y="182638"/>
                </a:cubicBezTo>
                <a:cubicBezTo>
                  <a:pt x="6300965" y="252593"/>
                  <a:pt x="6330319" y="4082909"/>
                  <a:pt x="6330319" y="4082909"/>
                </a:cubicBezTo>
                <a:lnTo>
                  <a:pt x="0" y="4082909"/>
                </a:lnTo>
                <a:cubicBezTo>
                  <a:pt x="0" y="4082909"/>
                  <a:pt x="30183" y="281356"/>
                  <a:pt x="30183" y="166778"/>
                </a:cubicBezTo>
                <a:cubicBezTo>
                  <a:pt x="30183" y="52200"/>
                  <a:pt x="114578" y="0"/>
                  <a:pt x="2064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88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05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r>
              <a:rPr lang="de-DE" dirty="0"/>
              <a:t>Alternativ kopieren Sie ein Bild </a:t>
            </a:r>
            <a:br>
              <a:rPr lang="de-DE" dirty="0"/>
            </a:br>
            <a:r>
              <a:rPr lang="de-DE" dirty="0"/>
              <a:t>in die Zwischenablage, wählen </a:t>
            </a:r>
            <a:br>
              <a:rPr lang="de-DE" dirty="0"/>
            </a:br>
            <a:r>
              <a:rPr lang="de-DE" dirty="0"/>
              <a:t>Sie den Platzhalter an und </a:t>
            </a:r>
            <a:br>
              <a:rPr lang="de-DE" dirty="0"/>
            </a:br>
            <a:r>
              <a:rPr lang="de-DE" dirty="0"/>
              <a:t>klicken Sie einfügen. </a:t>
            </a:r>
          </a:p>
        </p:txBody>
      </p:sp>
    </p:spTree>
    <p:extLst>
      <p:ext uri="{BB962C8B-B14F-4D97-AF65-F5344CB8AC3E}">
        <p14:creationId xmlns:p14="http://schemas.microsoft.com/office/powerpoint/2010/main" val="24579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170DDE-FE26-4F0E-97DD-3C3ABBD484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7AD2FF20-F2E1-4001-B32B-6BC6DDC511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59884BF-A240-4FB4-9590-B25C7A40A5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5B1F49E1-53DF-488C-AC35-194E5E83B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CCEEF2B4-74F0-4966-B8D6-1587D061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3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336A8E7-B647-4C23-8E32-D2496D27A4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6361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228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0572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5" y="40957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C58DB39-0BF5-4839-8B33-0928773AA51B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F634CEF-4210-46F6-8D1A-D8E8D585005E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4A9A83AA-8E09-43D2-9A45-ECE95C53D878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E99415C-3A26-4BF8-81AE-A9E70F67588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E5883BB-368F-4C80-9DD8-A8ADFEA56BC5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56AF6327-6BE9-4AFC-B5A0-9C7E70DA94B1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AA21A14C-E93B-4B03-B263-1578BA3C49DF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58737E00-00D4-4B0D-B247-416795B3FBC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AE086E49-CC9F-4AF2-BB92-FF67B8F1EE2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4302125"/>
            <a:ext cx="7921626" cy="146685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620713"/>
            <a:ext cx="7921626" cy="3681413"/>
          </a:xfrm>
        </p:spPr>
        <p:txBody>
          <a:bodyPr anchor="b" anchorCtr="0"/>
          <a:lstStyle>
            <a:lvl1pPr>
              <a:defRPr sz="5400">
                <a:solidFill>
                  <a:schemeClr val="bg1"/>
                </a:solidFill>
              </a:defRPr>
            </a:lvl1pPr>
            <a:lvl2pPr>
              <a:defRPr sz="5400">
                <a:solidFill>
                  <a:schemeClr val="bg1"/>
                </a:solidFill>
              </a:defRPr>
            </a:lvl2pPr>
            <a:lvl3pPr>
              <a:defRPr sz="5400">
                <a:solidFill>
                  <a:schemeClr val="bg1"/>
                </a:solidFill>
              </a:defRPr>
            </a:lvl3pPr>
            <a:lvl4pPr>
              <a:defRPr sz="5400">
                <a:solidFill>
                  <a:schemeClr val="bg1"/>
                </a:solidFill>
              </a:defRPr>
            </a:lvl4pPr>
            <a:lvl5pPr>
              <a:defRPr sz="5400">
                <a:solidFill>
                  <a:schemeClr val="bg1"/>
                </a:solidFill>
              </a:defRPr>
            </a:lvl5pPr>
            <a:lvl6pPr>
              <a:defRPr sz="5400">
                <a:solidFill>
                  <a:schemeClr val="bg1"/>
                </a:solidFill>
              </a:defRPr>
            </a:lvl6pPr>
            <a:lvl7pPr>
              <a:defRPr sz="5400">
                <a:solidFill>
                  <a:schemeClr val="bg1"/>
                </a:solidFill>
              </a:defRPr>
            </a:lvl7pPr>
            <a:lvl8pPr>
              <a:defRPr sz="5400">
                <a:solidFill>
                  <a:schemeClr val="bg1"/>
                </a:solidFill>
              </a:defRPr>
            </a:lvl8pPr>
            <a:lvl9pPr>
              <a:defRPr sz="5400">
                <a:solidFill>
                  <a:schemeClr val="bg1"/>
                </a:solidFill>
              </a:defRPr>
            </a:lvl9pPr>
          </a:lstStyle>
          <a:p>
            <a:pPr lvl="0" defTabSz="431869">
              <a:lnSpc>
                <a:spcPct val="90000"/>
              </a:lnSpc>
            </a:pPr>
            <a:r>
              <a:rPr lang="de-DE" dirty="0"/>
              <a:t>Hier kann ein mehrzeiliger Titel der Präsentation stehen.</a:t>
            </a:r>
            <a:endParaRPr lang="de-DE" sz="5400" b="1" dirty="0">
              <a:latin typeface="DM Office" panose="02000500000000020000" pitchFamily="2" charset="0"/>
              <a:cs typeface="American Captain 01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99DB414-6932-4EB0-8D0E-216C6840D181}"/>
              </a:ext>
            </a:extLst>
          </p:cNvPr>
          <p:cNvSpPr/>
          <p:nvPr userDrawn="1"/>
        </p:nvSpPr>
        <p:spPr bwMode="gray">
          <a:xfrm flipH="1">
            <a:off x="-2001" y="-9563"/>
            <a:ext cx="12193996" cy="6867563"/>
          </a:xfrm>
          <a:custGeom>
            <a:avLst/>
            <a:gdLst>
              <a:gd name="connsiteX0" fmla="*/ 1477966 w 12193996"/>
              <a:gd name="connsiteY0" fmla="*/ 0 h 6867563"/>
              <a:gd name="connsiteX1" fmla="*/ 0 w 12193996"/>
              <a:gd name="connsiteY1" fmla="*/ 0 h 6867563"/>
              <a:gd name="connsiteX2" fmla="*/ 0 w 12193996"/>
              <a:gd name="connsiteY2" fmla="*/ 6849849 h 6867563"/>
              <a:gd name="connsiteX3" fmla="*/ 2025 w 12193996"/>
              <a:gd name="connsiteY3" fmla="*/ 6849849 h 6867563"/>
              <a:gd name="connsiteX4" fmla="*/ 2025 w 12193996"/>
              <a:gd name="connsiteY4" fmla="*/ 6867563 h 6867563"/>
              <a:gd name="connsiteX5" fmla="*/ 12193996 w 12193996"/>
              <a:gd name="connsiteY5" fmla="*/ 6867563 h 6867563"/>
              <a:gd name="connsiteX6" fmla="*/ 12193996 w 12193996"/>
              <a:gd name="connsiteY6" fmla="*/ 520763 h 6867563"/>
              <a:gd name="connsiteX7" fmla="*/ 12191490 w 12193996"/>
              <a:gd name="connsiteY7" fmla="*/ 520634 h 6867563"/>
              <a:gd name="connsiteX8" fmla="*/ 7571206 w 12193996"/>
              <a:gd name="connsiteY8" fmla="*/ 2379594 h 6867563"/>
              <a:gd name="connsiteX9" fmla="*/ 1598077 w 12193996"/>
              <a:gd name="connsiteY9" fmla="*/ 35475 h 68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996" h="6867563">
                <a:moveTo>
                  <a:pt x="1477966" y="0"/>
                </a:moveTo>
                <a:lnTo>
                  <a:pt x="0" y="0"/>
                </a:lnTo>
                <a:lnTo>
                  <a:pt x="0" y="6849849"/>
                </a:lnTo>
                <a:lnTo>
                  <a:pt x="2025" y="6849849"/>
                </a:lnTo>
                <a:lnTo>
                  <a:pt x="2025" y="6867563"/>
                </a:lnTo>
                <a:lnTo>
                  <a:pt x="12193996" y="6867563"/>
                </a:lnTo>
                <a:lnTo>
                  <a:pt x="12193996" y="520763"/>
                </a:lnTo>
                <a:lnTo>
                  <a:pt x="12191490" y="520634"/>
                </a:lnTo>
                <a:cubicBezTo>
                  <a:pt x="11068690" y="528551"/>
                  <a:pt x="9238766" y="2499349"/>
                  <a:pt x="7571206" y="2379594"/>
                </a:cubicBezTo>
                <a:cubicBezTo>
                  <a:pt x="5849854" y="2255977"/>
                  <a:pt x="3310274" y="574208"/>
                  <a:pt x="1598077" y="35475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4400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04E83FCC-AB53-4B0C-8614-396D0E10EC6E}"/>
              </a:ext>
            </a:extLst>
          </p:cNvPr>
          <p:cNvSpPr/>
          <p:nvPr userDrawn="1"/>
        </p:nvSpPr>
        <p:spPr bwMode="gray">
          <a:xfrm>
            <a:off x="-1996" y="1384804"/>
            <a:ext cx="12193995" cy="5473196"/>
          </a:xfrm>
          <a:custGeom>
            <a:avLst/>
            <a:gdLst>
              <a:gd name="connsiteX0" fmla="*/ 335074 w 12193995"/>
              <a:gd name="connsiteY0" fmla="*/ 1684 h 5319515"/>
              <a:gd name="connsiteX1" fmla="*/ 906472 w 12193995"/>
              <a:gd name="connsiteY1" fmla="*/ 19747 h 5319515"/>
              <a:gd name="connsiteX2" fmla="*/ 7462041 w 12193995"/>
              <a:gd name="connsiteY2" fmla="*/ 1955573 h 5319515"/>
              <a:gd name="connsiteX3" fmla="*/ 12120596 w 12193995"/>
              <a:gd name="connsiteY3" fmla="*/ 518741 h 5319515"/>
              <a:gd name="connsiteX4" fmla="*/ 12193995 w 12193995"/>
              <a:gd name="connsiteY4" fmla="*/ 529859 h 5319515"/>
              <a:gd name="connsiteX5" fmla="*/ 12193995 w 12193995"/>
              <a:gd name="connsiteY5" fmla="*/ 4750788 h 5319515"/>
              <a:gd name="connsiteX6" fmla="*/ 12193995 w 12193995"/>
              <a:gd name="connsiteY6" fmla="*/ 5319515 h 5319515"/>
              <a:gd name="connsiteX7" fmla="*/ 0 w 12193995"/>
              <a:gd name="connsiteY7" fmla="*/ 5319515 h 5319515"/>
              <a:gd name="connsiteX8" fmla="*/ 0 w 12193995"/>
              <a:gd name="connsiteY8" fmla="*/ 24889 h 5319515"/>
              <a:gd name="connsiteX9" fmla="*/ 139117 w 12193995"/>
              <a:gd name="connsiteY9" fmla="*/ 11445 h 5319515"/>
              <a:gd name="connsiteX10" fmla="*/ 335074 w 12193995"/>
              <a:gd name="connsiteY10" fmla="*/ 1684 h 531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3995" h="5319515">
                <a:moveTo>
                  <a:pt x="335074" y="1684"/>
                </a:moveTo>
                <a:cubicBezTo>
                  <a:pt x="513494" y="-3170"/>
                  <a:pt x="703412" y="2357"/>
                  <a:pt x="906472" y="19747"/>
                </a:cubicBezTo>
                <a:cubicBezTo>
                  <a:pt x="2530955" y="158866"/>
                  <a:pt x="5523146" y="1846053"/>
                  <a:pt x="7462041" y="1955573"/>
                </a:cubicBezTo>
                <a:cubicBezTo>
                  <a:pt x="9158574" y="2051403"/>
                  <a:pt x="11025622" y="420363"/>
                  <a:pt x="12120596" y="518741"/>
                </a:cubicBezTo>
                <a:lnTo>
                  <a:pt x="12193995" y="529859"/>
                </a:lnTo>
                <a:lnTo>
                  <a:pt x="12193995" y="4750788"/>
                </a:lnTo>
                <a:lnTo>
                  <a:pt x="12193995" y="5319515"/>
                </a:lnTo>
                <a:lnTo>
                  <a:pt x="0" y="5319515"/>
                </a:lnTo>
                <a:lnTo>
                  <a:pt x="0" y="24889"/>
                </a:lnTo>
                <a:lnTo>
                  <a:pt x="139117" y="11445"/>
                </a:lnTo>
                <a:cubicBezTo>
                  <a:pt x="202877" y="6784"/>
                  <a:pt x="268167" y="3504"/>
                  <a:pt x="335074" y="1684"/>
                </a:cubicBezTo>
                <a:close/>
              </a:path>
            </a:pathLst>
          </a:custGeom>
          <a:gradFill flip="none" rotWithShape="1">
            <a:gsLst>
              <a:gs pos="53100">
                <a:srgbClr val="FAFBFD">
                  <a:alpha val="70000"/>
                </a:srgbClr>
              </a:gs>
              <a:gs pos="0">
                <a:srgbClr val="FEFEFF">
                  <a:alpha val="80000"/>
                </a:srgbClr>
              </a:gs>
              <a:gs pos="100000">
                <a:schemeClr val="accent1">
                  <a:lumMod val="5000"/>
                  <a:lumOff val="95000"/>
                  <a:alpha val="31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 bwMode="gray">
          <a:xfrm rot="5400000">
            <a:off x="1220770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 bwMode="gray">
          <a:xfrm rot="5400000">
            <a:off x="12207707" y="404813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 bwMode="gray">
          <a:xfrm>
            <a:off x="874712" y="6873558"/>
            <a:ext cx="0" cy="0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565C8D62-6906-4A0B-AA28-7C62AD6E782C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3BD730F0-C5CB-4C4E-BE10-28571991E263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681C3CC-8DA5-4587-BC30-37BD70BD1BBB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19EFB254-BFDD-460F-9688-1CF33BA0C11F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1" name="Grafik 7">
                <a:extLst>
                  <a:ext uri="{FF2B5EF4-FFF2-40B4-BE49-F238E27FC236}">
                    <a16:creationId xmlns:a16="http://schemas.microsoft.com/office/drawing/2014/main" id="{8AC5199A-5D43-4639-878A-074A1490E393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2" name="Grafik 7">
                <a:extLst>
                  <a:ext uri="{FF2B5EF4-FFF2-40B4-BE49-F238E27FC236}">
                    <a16:creationId xmlns:a16="http://schemas.microsoft.com/office/drawing/2014/main" id="{FB6B722D-BBB5-4C50-B6DF-979B22B8FCF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65DE90EB-9EE5-473F-9062-68D324EEA6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7174665D-3435-497A-A4EC-DA5A19245DA3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95C378EA-818C-4C1E-ADCE-BA84B3D96DE3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874712" y="5042415"/>
            <a:ext cx="7921626" cy="1050410"/>
          </a:xfrm>
        </p:spPr>
        <p:txBody>
          <a:bodyPr tIns="36000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 b="1" dirty="0">
                <a:latin typeface="+mj-lt"/>
                <a:cs typeface="Arial" panose="020B0604020202020204" pitchFamily="34" charset="0"/>
              </a:rPr>
              <a:t>Hier kann ein Untertitel oder ein Sprecher stehen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874712" y="3320733"/>
            <a:ext cx="7921626" cy="1721682"/>
          </a:xfrm>
        </p:spPr>
        <p:txBody>
          <a:bodyPr anchor="b" anchorCtr="0"/>
          <a:lstStyle>
            <a:lvl1pPr>
              <a:defRPr sz="5400"/>
            </a:lvl1pPr>
            <a:lvl2pPr>
              <a:defRPr sz="5400"/>
            </a:lvl2pPr>
            <a:lvl3pPr>
              <a:defRPr sz="540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8" defTabSz="431869">
              <a:lnSpc>
                <a:spcPct val="90000"/>
              </a:lnSpc>
            </a:pPr>
            <a:r>
              <a:rPr lang="de-DE" sz="5400" b="1" dirty="0">
                <a:latin typeface="DM Office" panose="02000500000000020000" pitchFamily="2" charset="0"/>
                <a:cs typeface="American Captain 01" pitchFamily="50" charset="0"/>
              </a:rPr>
              <a:t>Hier kann ein maximal zweizeiliger Titel stehen.</a:t>
            </a:r>
          </a:p>
        </p:txBody>
      </p:sp>
    </p:spTree>
    <p:extLst>
      <p:ext uri="{BB962C8B-B14F-4D97-AF65-F5344CB8AC3E}">
        <p14:creationId xmlns:p14="http://schemas.microsoft.com/office/powerpoint/2010/main" val="26755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8028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8028" y="40894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6889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73C76510-DFCB-47EC-BE0C-13C2337EDD73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1159746"/>
            <a:ext cx="12191999" cy="5698254"/>
          </a:xfrm>
          <a:custGeom>
            <a:avLst/>
            <a:gdLst>
              <a:gd name="connsiteX0" fmla="*/ 12191999 w 12191999"/>
              <a:gd name="connsiteY0" fmla="*/ 0 h 5698254"/>
              <a:gd name="connsiteX1" fmla="*/ 11543120 w 12191999"/>
              <a:gd name="connsiteY1" fmla="*/ 135521 h 5698254"/>
              <a:gd name="connsiteX2" fmla="*/ 146551 w 12191999"/>
              <a:gd name="connsiteY2" fmla="*/ 2393026 h 5698254"/>
              <a:gd name="connsiteX3" fmla="*/ 0 w 12191999"/>
              <a:gd name="connsiteY3" fmla="*/ 2410886 h 5698254"/>
              <a:gd name="connsiteX4" fmla="*/ 0 w 12191999"/>
              <a:gd name="connsiteY4" fmla="*/ 5698254 h 5698254"/>
              <a:gd name="connsiteX5" fmla="*/ 12191999 w 12191999"/>
              <a:gd name="connsiteY5" fmla="*/ 5698254 h 569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698254">
                <a:moveTo>
                  <a:pt x="12191999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5698254"/>
                </a:lnTo>
                <a:lnTo>
                  <a:pt x="12191999" y="569825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D2910DB-D75D-47D4-8707-2E765192CE48}"/>
              </a:ext>
            </a:extLst>
          </p:cNvPr>
          <p:cNvSpPr/>
          <p:nvPr userDrawn="1"/>
        </p:nvSpPr>
        <p:spPr bwMode="gray">
          <a:xfrm>
            <a:off x="0" y="939428"/>
            <a:ext cx="12192000" cy="5918573"/>
          </a:xfrm>
          <a:custGeom>
            <a:avLst/>
            <a:gdLst>
              <a:gd name="connsiteX0" fmla="*/ 9022237 w 12192000"/>
              <a:gd name="connsiteY0" fmla="*/ 20 h 5918573"/>
              <a:gd name="connsiteX1" fmla="*/ 11879037 w 12192000"/>
              <a:gd name="connsiteY1" fmla="*/ 389804 h 5918573"/>
              <a:gd name="connsiteX2" fmla="*/ 12192000 w 12192000"/>
              <a:gd name="connsiteY2" fmla="*/ 485518 h 5918573"/>
              <a:gd name="connsiteX3" fmla="*/ 12192000 w 12192000"/>
              <a:gd name="connsiteY3" fmla="*/ 5918573 h 5918573"/>
              <a:gd name="connsiteX4" fmla="*/ 0 w 12192000"/>
              <a:gd name="connsiteY4" fmla="*/ 5918573 h 5918573"/>
              <a:gd name="connsiteX5" fmla="*/ 0 w 12192000"/>
              <a:gd name="connsiteY5" fmla="*/ 2628838 h 5918573"/>
              <a:gd name="connsiteX6" fmla="*/ 130957 w 12192000"/>
              <a:gd name="connsiteY6" fmla="*/ 2577407 h 5918573"/>
              <a:gd name="connsiteX7" fmla="*/ 4597403 w 12192000"/>
              <a:gd name="connsiteY7" fmla="*/ 1498973 h 5918573"/>
              <a:gd name="connsiteX8" fmla="*/ 8216901 w 12192000"/>
              <a:gd name="connsiteY8" fmla="*/ 38473 h 5918573"/>
              <a:gd name="connsiteX9" fmla="*/ 9022237 w 12192000"/>
              <a:gd name="connsiteY9" fmla="*/ 20 h 59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918573">
                <a:moveTo>
                  <a:pt x="9022237" y="20"/>
                </a:moveTo>
                <a:cubicBezTo>
                  <a:pt x="9929088" y="-1854"/>
                  <a:pt x="10932125" y="126158"/>
                  <a:pt x="11879037" y="389804"/>
                </a:cubicBezTo>
                <a:lnTo>
                  <a:pt x="12192000" y="485518"/>
                </a:lnTo>
                <a:lnTo>
                  <a:pt x="12192000" y="5918573"/>
                </a:lnTo>
                <a:lnTo>
                  <a:pt x="0" y="5918573"/>
                </a:lnTo>
                <a:lnTo>
                  <a:pt x="0" y="2628838"/>
                </a:lnTo>
                <a:lnTo>
                  <a:pt x="130957" y="2577407"/>
                </a:lnTo>
                <a:cubicBezTo>
                  <a:pt x="1244205" y="2178225"/>
                  <a:pt x="3358358" y="1895319"/>
                  <a:pt x="4597403" y="1498973"/>
                </a:cubicBezTo>
                <a:cubicBezTo>
                  <a:pt x="6013452" y="1046006"/>
                  <a:pt x="6849534" y="171823"/>
                  <a:pt x="8216901" y="38473"/>
                </a:cubicBezTo>
                <a:cubicBezTo>
                  <a:pt x="8473281" y="13470"/>
                  <a:pt x="8743206" y="596"/>
                  <a:pt x="9022237" y="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CDAB08F-B97B-4132-8536-58EACEC0B428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880E335-2605-4B2E-9E18-A985D918C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DAA0B97-CBC8-4C91-ABF1-ADC2C4F329F2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A661520-DB67-4B93-BD51-7CD3D9A72F0C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0" name="Grafik 7">
                <a:extLst>
                  <a:ext uri="{FF2B5EF4-FFF2-40B4-BE49-F238E27FC236}">
                    <a16:creationId xmlns:a16="http://schemas.microsoft.com/office/drawing/2014/main" id="{CACC52D9-75EF-4412-9BE3-F230068D989D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1" name="Grafik 7">
                <a:extLst>
                  <a:ext uri="{FF2B5EF4-FFF2-40B4-BE49-F238E27FC236}">
                    <a16:creationId xmlns:a16="http://schemas.microsoft.com/office/drawing/2014/main" id="{D2EDF748-4334-4C9E-856D-7853FC53A390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79C45489-0EC4-4213-8453-2AAC389C1EF9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DF2B0AB3-0643-4189-8F7F-BE1A56174AAB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00536ED-0A42-4C58-9528-0E8E02F5477C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3108464"/>
            <a:ext cx="6842125" cy="2658130"/>
          </a:xfrm>
        </p:spPr>
        <p:txBody>
          <a:bodyPr lIns="0" tIns="270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kann über mehrere Zeilen laufen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1881188"/>
            <a:ext cx="1441450" cy="1227276"/>
          </a:xfrm>
        </p:spPr>
        <p:txBody>
          <a:bodyPr wrap="none" t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85404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907D210-7935-47B1-97EE-EE0245B244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>
          <a:xfrm rot="5400000">
            <a:off x="12204844" y="692150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A2CE04-3D10-47A0-A4F2-0F5221702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>
          <a:xfrm rot="5400000">
            <a:off x="12204844" y="404813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62B3CA2-C497-45D1-9F16-4BF56402F5B7}"/>
              </a:ext>
            </a:extLst>
          </p:cNvPr>
          <p:cNvSpPr>
            <a:spLocks/>
          </p:cNvSpPr>
          <p:nvPr userDrawn="1"/>
        </p:nvSpPr>
        <p:spPr bwMode="gray">
          <a:xfrm>
            <a:off x="0" y="2241211"/>
            <a:ext cx="12192000" cy="4616790"/>
          </a:xfrm>
          <a:custGeom>
            <a:avLst/>
            <a:gdLst>
              <a:gd name="connsiteX0" fmla="*/ 12192000 w 12192000"/>
              <a:gd name="connsiteY0" fmla="*/ 0 h 4616790"/>
              <a:gd name="connsiteX1" fmla="*/ 12192000 w 12192000"/>
              <a:gd name="connsiteY1" fmla="*/ 4616790 h 4616790"/>
              <a:gd name="connsiteX2" fmla="*/ 0 w 12192000"/>
              <a:gd name="connsiteY2" fmla="*/ 4616790 h 4616790"/>
              <a:gd name="connsiteX3" fmla="*/ 0 w 12192000"/>
              <a:gd name="connsiteY3" fmla="*/ 3104370 h 4616790"/>
              <a:gd name="connsiteX4" fmla="*/ 103911 w 12192000"/>
              <a:gd name="connsiteY4" fmla="*/ 3086259 h 4616790"/>
              <a:gd name="connsiteX5" fmla="*/ 11861359 w 12192000"/>
              <a:gd name="connsiteY5" fmla="*/ 10325 h 461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616790">
                <a:moveTo>
                  <a:pt x="12192000" y="0"/>
                </a:moveTo>
                <a:lnTo>
                  <a:pt x="12192000" y="4616790"/>
                </a:lnTo>
                <a:lnTo>
                  <a:pt x="0" y="4616790"/>
                </a:lnTo>
                <a:lnTo>
                  <a:pt x="0" y="3104370"/>
                </a:lnTo>
                <a:lnTo>
                  <a:pt x="103911" y="3086259"/>
                </a:lnTo>
                <a:cubicBezTo>
                  <a:pt x="4948084" y="2188512"/>
                  <a:pt x="9053445" y="124077"/>
                  <a:pt x="11861359" y="1032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33CAFA7-5FEF-4533-BB58-9ED2DD624E04}"/>
              </a:ext>
            </a:extLst>
          </p:cNvPr>
          <p:cNvSpPr>
            <a:spLocks/>
          </p:cNvSpPr>
          <p:nvPr userDrawn="1"/>
        </p:nvSpPr>
        <p:spPr bwMode="gray">
          <a:xfrm flipH="1">
            <a:off x="0" y="3416657"/>
            <a:ext cx="12192000" cy="3441344"/>
          </a:xfrm>
          <a:custGeom>
            <a:avLst/>
            <a:gdLst>
              <a:gd name="connsiteX0" fmla="*/ 12192000 w 12192000"/>
              <a:gd name="connsiteY0" fmla="*/ 0 h 3441344"/>
              <a:gd name="connsiteX1" fmla="*/ 11543120 w 12192000"/>
              <a:gd name="connsiteY1" fmla="*/ 135521 h 3441344"/>
              <a:gd name="connsiteX2" fmla="*/ 146551 w 12192000"/>
              <a:gd name="connsiteY2" fmla="*/ 2393026 h 3441344"/>
              <a:gd name="connsiteX3" fmla="*/ 0 w 12192000"/>
              <a:gd name="connsiteY3" fmla="*/ 2410886 h 3441344"/>
              <a:gd name="connsiteX4" fmla="*/ 0 w 12192000"/>
              <a:gd name="connsiteY4" fmla="*/ 3441344 h 3441344"/>
              <a:gd name="connsiteX5" fmla="*/ 12192000 w 12192000"/>
              <a:gd name="connsiteY5" fmla="*/ 3441344 h 344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441344">
                <a:moveTo>
                  <a:pt x="12192000" y="0"/>
                </a:moveTo>
                <a:lnTo>
                  <a:pt x="11543120" y="135521"/>
                </a:lnTo>
                <a:cubicBezTo>
                  <a:pt x="8279524" y="837096"/>
                  <a:pt x="4416550" y="1839754"/>
                  <a:pt x="146551" y="2393026"/>
                </a:cubicBezTo>
                <a:lnTo>
                  <a:pt x="0" y="2410886"/>
                </a:lnTo>
                <a:lnTo>
                  <a:pt x="0" y="3441344"/>
                </a:lnTo>
                <a:lnTo>
                  <a:pt x="12192000" y="344134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1388E4E-F1AC-4842-BF47-3D4CA785B8AA}"/>
              </a:ext>
            </a:extLst>
          </p:cNvPr>
          <p:cNvSpPr>
            <a:spLocks noGrp="1"/>
          </p:cNvSpPr>
          <p:nvPr>
            <p:ph type="dt" sz="half" idx="12"/>
          </p:nvPr>
        </p:nvSpPr>
        <p:spPr bwMode="gray">
          <a:xfrm>
            <a:off x="874712" y="6867531"/>
            <a:ext cx="0" cy="0"/>
          </a:xfr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A550CF-161E-4CAE-84CF-2C1949212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2316163" y="3824288"/>
            <a:ext cx="7200900" cy="1944686"/>
          </a:xfrm>
        </p:spPr>
        <p:txBody>
          <a:bodyPr lIns="0" tIns="216000" bIns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Titel des </a:t>
            </a:r>
            <a:r>
              <a:rPr lang="de-DE" dirty="0" err="1"/>
              <a:t>Kapiteltrenners</a:t>
            </a:r>
            <a:r>
              <a:rPr lang="de-DE" dirty="0"/>
              <a:t> läuft über zwei Zeilen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8FA65DD9-C81F-4419-862C-8D44B7E6E0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74713" y="3824287"/>
            <a:ext cx="1441450" cy="1944687"/>
          </a:xfrm>
        </p:spPr>
        <p:txBody>
          <a:bodyPr wrap="none" tIns="108000" rIns="432000"/>
          <a:lstStyle>
            <a:lvl1pPr marL="0" indent="0" algn="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88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D6C913D7-AABD-4E79-A78E-F805DDF90C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3611860"/>
          </a:xfrm>
          <a:custGeom>
            <a:avLst/>
            <a:gdLst>
              <a:gd name="connsiteX0" fmla="*/ 0 w 12192000"/>
              <a:gd name="connsiteY0" fmla="*/ 0 h 3611860"/>
              <a:gd name="connsiteX1" fmla="*/ 12192000 w 12192000"/>
              <a:gd name="connsiteY1" fmla="*/ 0 h 3611860"/>
              <a:gd name="connsiteX2" fmla="*/ 12192000 w 12192000"/>
              <a:gd name="connsiteY2" fmla="*/ 2918026 h 3611860"/>
              <a:gd name="connsiteX3" fmla="*/ 12032015 w 12192000"/>
              <a:gd name="connsiteY3" fmla="*/ 2916699 h 3611860"/>
              <a:gd name="connsiteX4" fmla="*/ 6708137 w 12192000"/>
              <a:gd name="connsiteY4" fmla="*/ 3604372 h 3611860"/>
              <a:gd name="connsiteX5" fmla="*/ 2373628 w 12192000"/>
              <a:gd name="connsiteY5" fmla="*/ 3290047 h 3611860"/>
              <a:gd name="connsiteX6" fmla="*/ 379726 w 12192000"/>
              <a:gd name="connsiteY6" fmla="*/ 3344072 h 3611860"/>
              <a:gd name="connsiteX7" fmla="*/ 0 w 12192000"/>
              <a:gd name="connsiteY7" fmla="*/ 3380947 h 361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860">
                <a:moveTo>
                  <a:pt x="0" y="0"/>
                </a:moveTo>
                <a:lnTo>
                  <a:pt x="12192000" y="0"/>
                </a:lnTo>
                <a:lnTo>
                  <a:pt x="12192000" y="2918026"/>
                </a:lnTo>
                <a:lnTo>
                  <a:pt x="12032015" y="2916699"/>
                </a:lnTo>
                <a:cubicBezTo>
                  <a:pt x="10810332" y="2946924"/>
                  <a:pt x="8252546" y="3546330"/>
                  <a:pt x="6708137" y="3604372"/>
                </a:cubicBezTo>
                <a:cubicBezTo>
                  <a:pt x="5060769" y="3666284"/>
                  <a:pt x="3515463" y="3324972"/>
                  <a:pt x="2373628" y="3290047"/>
                </a:cubicBezTo>
                <a:cubicBezTo>
                  <a:pt x="1517251" y="3263853"/>
                  <a:pt x="916531" y="3296596"/>
                  <a:pt x="379726" y="3344072"/>
                </a:cubicBezTo>
                <a:lnTo>
                  <a:pt x="0" y="338094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296000" anchor="ctr" anchorCtr="0">
            <a:noAutofit/>
          </a:bodyPr>
          <a:lstStyle>
            <a:lvl1pPr algn="ctr">
              <a:defRPr sz="1200"/>
            </a:lvl1pPr>
          </a:lstStyle>
          <a:p>
            <a:r>
              <a:rPr lang="de-DE" dirty="0"/>
              <a:t>Fügen Sie ein Bild über 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Zwischenablage, </a:t>
            </a:r>
            <a:br>
              <a:rPr lang="de-DE" dirty="0"/>
            </a:br>
            <a:r>
              <a:rPr lang="de-DE" dirty="0"/>
              <a:t>wählen Sie den Platzhalter an und klicken Sie einfügen.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FE9F188-B8FF-4B60-A5A3-FD03855DAC74}"/>
              </a:ext>
            </a:extLst>
          </p:cNvPr>
          <p:cNvGrpSpPr/>
          <p:nvPr userDrawn="1"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F508EBE4-2F5E-436A-B0B2-EB2F7DEB10F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noFill/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217384D9-746E-40F0-9190-325B1DF878C9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noFill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B097384A-4D2B-4C1D-8E1B-D752D9BB617A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22" name="Grafik 7">
                <a:extLst>
                  <a:ext uri="{FF2B5EF4-FFF2-40B4-BE49-F238E27FC236}">
                    <a16:creationId xmlns:a16="http://schemas.microsoft.com/office/drawing/2014/main" id="{7AAD66A9-F5F2-47BC-84FE-99D09F1B05A1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noFill/>
                </a:endParaRPr>
              </a:p>
            </p:txBody>
          </p:sp>
          <p:grpSp>
            <p:nvGrpSpPr>
              <p:cNvPr id="23" name="Grafik 7">
                <a:extLst>
                  <a:ext uri="{FF2B5EF4-FFF2-40B4-BE49-F238E27FC236}">
                    <a16:creationId xmlns:a16="http://schemas.microsoft.com/office/drawing/2014/main" id="{21CE3C20-1BA7-4B81-A169-D29D7E733E28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DD8A95DE-8690-4BE3-835C-AF28BD886E64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723763D2-3BD3-46A8-839D-6277324A2649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39920AB-3900-42CC-81ED-025FF1BE96DB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>
                    <a:noFill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921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99CFDA-12A9-4A02-A1E3-2AF687EC023F}"/>
              </a:ext>
            </a:extLst>
          </p:cNvPr>
          <p:cNvGrpSpPr/>
          <p:nvPr userDrawn="1"/>
        </p:nvGrpSpPr>
        <p:grpSpPr bwMode="gray">
          <a:xfrm>
            <a:off x="-2" y="0"/>
            <a:ext cx="7004051" cy="6858002"/>
            <a:chOff x="-2" y="0"/>
            <a:chExt cx="7004051" cy="6858002"/>
          </a:xfrm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12132F68-7A0E-454E-844C-86D79D496D0B}"/>
                </a:ext>
              </a:extLst>
            </p:cNvPr>
            <p:cNvSpPr/>
            <p:nvPr/>
          </p:nvSpPr>
          <p:spPr bwMode="gray">
            <a:xfrm flipH="1">
              <a:off x="-1" y="0"/>
              <a:ext cx="7004050" cy="6858002"/>
            </a:xfrm>
            <a:custGeom>
              <a:avLst/>
              <a:gdLst>
                <a:gd name="connsiteX0" fmla="*/ 6968371 w 6968371"/>
                <a:gd name="connsiteY0" fmla="*/ 0 h 6858001"/>
                <a:gd name="connsiteX1" fmla="*/ 4799114 w 6968371"/>
                <a:gd name="connsiteY1" fmla="*/ 0 h 6858001"/>
                <a:gd name="connsiteX2" fmla="*/ 4704313 w 6968371"/>
                <a:gd name="connsiteY2" fmla="*/ 84848 h 6858001"/>
                <a:gd name="connsiteX3" fmla="*/ 1777202 w 6968371"/>
                <a:gd name="connsiteY3" fmla="*/ 1648648 h 6858001"/>
                <a:gd name="connsiteX4" fmla="*/ 1726210 w 6968371"/>
                <a:gd name="connsiteY4" fmla="*/ 1645510 h 6858001"/>
                <a:gd name="connsiteX5" fmla="*/ 1601082 w 6968371"/>
                <a:gd name="connsiteY5" fmla="*/ 1812520 h 6858001"/>
                <a:gd name="connsiteX6" fmla="*/ 133148 w 6968371"/>
                <a:gd name="connsiteY6" fmla="*/ 4265765 h 6858001"/>
                <a:gd name="connsiteX7" fmla="*/ 27238 w 6968371"/>
                <a:gd name="connsiteY7" fmla="*/ 6574561 h 6858001"/>
                <a:gd name="connsiteX8" fmla="*/ 45761 w 6968371"/>
                <a:gd name="connsiteY8" fmla="*/ 6858001 h 6858001"/>
                <a:gd name="connsiteX9" fmla="*/ 6968371 w 6968371"/>
                <a:gd name="connsiteY9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8371" h="6858001">
                  <a:moveTo>
                    <a:pt x="6968371" y="0"/>
                  </a:moveTo>
                  <a:lnTo>
                    <a:pt x="4799114" y="0"/>
                  </a:lnTo>
                  <a:lnTo>
                    <a:pt x="4704313" y="84848"/>
                  </a:lnTo>
                  <a:cubicBezTo>
                    <a:pt x="3756135" y="919291"/>
                    <a:pt x="2749103" y="1662968"/>
                    <a:pt x="1777202" y="1648648"/>
                  </a:cubicBezTo>
                  <a:lnTo>
                    <a:pt x="1726210" y="1645510"/>
                  </a:lnTo>
                  <a:lnTo>
                    <a:pt x="1601082" y="1812520"/>
                  </a:lnTo>
                  <a:cubicBezTo>
                    <a:pt x="1044124" y="2544485"/>
                    <a:pt x="348252" y="3374120"/>
                    <a:pt x="133148" y="4265765"/>
                  </a:cubicBezTo>
                  <a:cubicBezTo>
                    <a:pt x="-17425" y="4889917"/>
                    <a:pt x="-20344" y="5741760"/>
                    <a:pt x="27238" y="6574561"/>
                  </a:cubicBezTo>
                  <a:lnTo>
                    <a:pt x="45761" y="6858001"/>
                  </a:lnTo>
                  <a:lnTo>
                    <a:pt x="6968371" y="685800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1F3BBA81-F8BF-408A-9415-69C44867ED66}"/>
                </a:ext>
              </a:extLst>
            </p:cNvPr>
            <p:cNvSpPr/>
            <p:nvPr/>
          </p:nvSpPr>
          <p:spPr bwMode="gray">
            <a:xfrm>
              <a:off x="-2" y="737135"/>
              <a:ext cx="7002043" cy="6118499"/>
            </a:xfrm>
            <a:custGeom>
              <a:avLst/>
              <a:gdLst>
                <a:gd name="connsiteX0" fmla="*/ 4692075 w 6966374"/>
                <a:gd name="connsiteY0" fmla="*/ 0 h 6118498"/>
                <a:gd name="connsiteX1" fmla="*/ 4711500 w 6966374"/>
                <a:gd name="connsiteY1" fmla="*/ 55144 h 6118498"/>
                <a:gd name="connsiteX2" fmla="*/ 6833227 w 6966374"/>
                <a:gd name="connsiteY2" fmla="*/ 3528630 h 6118498"/>
                <a:gd name="connsiteX3" fmla="*/ 6963837 w 6966374"/>
                <a:gd name="connsiteY3" fmla="*/ 5213110 h 6118498"/>
                <a:gd name="connsiteX4" fmla="*/ 6944939 w 6966374"/>
                <a:gd name="connsiteY4" fmla="*/ 5690790 h 6118498"/>
                <a:gd name="connsiteX5" fmla="*/ 6881733 w 6966374"/>
                <a:gd name="connsiteY5" fmla="*/ 6118498 h 6118498"/>
                <a:gd name="connsiteX6" fmla="*/ 0 w 6966374"/>
                <a:gd name="connsiteY6" fmla="*/ 6118498 h 6118498"/>
                <a:gd name="connsiteX7" fmla="*/ 0 w 6966374"/>
                <a:gd name="connsiteY7" fmla="*/ 429939 h 6118498"/>
                <a:gd name="connsiteX8" fmla="*/ 30817 w 6966374"/>
                <a:gd name="connsiteY8" fmla="*/ 446932 h 6118498"/>
                <a:gd name="connsiteX9" fmla="*/ 2288946 w 6966374"/>
                <a:gd name="connsiteY9" fmla="*/ 1052326 h 6118498"/>
                <a:gd name="connsiteX10" fmla="*/ 4393847 w 6966374"/>
                <a:gd name="connsiteY10" fmla="*/ 222360 h 611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6374" h="6118498">
                  <a:moveTo>
                    <a:pt x="4692075" y="0"/>
                  </a:moveTo>
                  <a:lnTo>
                    <a:pt x="4711500" y="55144"/>
                  </a:lnTo>
                  <a:cubicBezTo>
                    <a:pt x="5106188" y="993219"/>
                    <a:pt x="6510572" y="2191162"/>
                    <a:pt x="6833227" y="3528630"/>
                  </a:cubicBezTo>
                  <a:cubicBezTo>
                    <a:pt x="6946157" y="3996744"/>
                    <a:pt x="6976031" y="4592934"/>
                    <a:pt x="6963837" y="5213110"/>
                  </a:cubicBezTo>
                  <a:lnTo>
                    <a:pt x="6944939" y="5690790"/>
                  </a:lnTo>
                  <a:lnTo>
                    <a:pt x="6881733" y="6118498"/>
                  </a:lnTo>
                  <a:lnTo>
                    <a:pt x="0" y="6118498"/>
                  </a:lnTo>
                  <a:lnTo>
                    <a:pt x="0" y="429939"/>
                  </a:lnTo>
                  <a:lnTo>
                    <a:pt x="30817" y="446932"/>
                  </a:lnTo>
                  <a:cubicBezTo>
                    <a:pt x="724652" y="810169"/>
                    <a:pt x="1487683" y="1052326"/>
                    <a:pt x="2288946" y="1052326"/>
                  </a:cubicBezTo>
                  <a:cubicBezTo>
                    <a:pt x="3039177" y="1052326"/>
                    <a:pt x="3747509" y="681105"/>
                    <a:pt x="4393847" y="2223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"/>
                  </a:schemeClr>
                </a:gs>
                <a:gs pos="100000">
                  <a:schemeClr val="bg1">
                    <a:alpha val="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C49A81A0-11BA-4FFE-8127-7BE09D4E6798}"/>
                </a:ext>
              </a:extLst>
            </p:cNvPr>
            <p:cNvSpPr/>
            <p:nvPr/>
          </p:nvSpPr>
          <p:spPr bwMode="gray">
            <a:xfrm flipH="1">
              <a:off x="-1" y="2451396"/>
              <a:ext cx="7004050" cy="4406606"/>
            </a:xfrm>
            <a:custGeom>
              <a:avLst/>
              <a:gdLst>
                <a:gd name="connsiteX0" fmla="*/ 6968371 w 6968371"/>
                <a:gd name="connsiteY0" fmla="*/ 0 h 4406605"/>
                <a:gd name="connsiteX1" fmla="*/ 6890787 w 6968371"/>
                <a:gd name="connsiteY1" fmla="*/ 18438 h 4406605"/>
                <a:gd name="connsiteX2" fmla="*/ 1513812 w 6968371"/>
                <a:gd name="connsiteY2" fmla="*/ 1790336 h 4406605"/>
                <a:gd name="connsiteX3" fmla="*/ 635690 w 6968371"/>
                <a:gd name="connsiteY3" fmla="*/ 1676217 h 4406605"/>
                <a:gd name="connsiteX4" fmla="*/ 201750 w 6968371"/>
                <a:gd name="connsiteY4" fmla="*/ 1581771 h 4406605"/>
                <a:gd name="connsiteX5" fmla="*/ 133148 w 6968371"/>
                <a:gd name="connsiteY5" fmla="*/ 1814369 h 4406605"/>
                <a:gd name="connsiteX6" fmla="*/ 27238 w 6968371"/>
                <a:gd name="connsiteY6" fmla="*/ 4123165 h 4406605"/>
                <a:gd name="connsiteX7" fmla="*/ 45761 w 6968371"/>
                <a:gd name="connsiteY7" fmla="*/ 4406605 h 4406605"/>
                <a:gd name="connsiteX8" fmla="*/ 6968371 w 6968371"/>
                <a:gd name="connsiteY8" fmla="*/ 4406605 h 440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8371" h="4406605">
                  <a:moveTo>
                    <a:pt x="6968371" y="0"/>
                  </a:moveTo>
                  <a:lnTo>
                    <a:pt x="6890787" y="18438"/>
                  </a:lnTo>
                  <a:cubicBezTo>
                    <a:pt x="5439077" y="399328"/>
                    <a:pt x="3396256" y="1895122"/>
                    <a:pt x="1513812" y="1790336"/>
                  </a:cubicBezTo>
                  <a:cubicBezTo>
                    <a:pt x="1236217" y="1774884"/>
                    <a:pt x="942127" y="1735086"/>
                    <a:pt x="635690" y="1676217"/>
                  </a:cubicBezTo>
                  <a:lnTo>
                    <a:pt x="201750" y="1581771"/>
                  </a:lnTo>
                  <a:lnTo>
                    <a:pt x="133148" y="1814369"/>
                  </a:lnTo>
                  <a:cubicBezTo>
                    <a:pt x="-17425" y="2438521"/>
                    <a:pt x="-20344" y="3290364"/>
                    <a:pt x="27238" y="4123165"/>
                  </a:cubicBezTo>
                  <a:lnTo>
                    <a:pt x="45761" y="4406605"/>
                  </a:lnTo>
                  <a:lnTo>
                    <a:pt x="6968371" y="4406605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5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BD930F8-11B7-4F37-85EF-66BE058C2B9B}"/>
                </a:ext>
              </a:extLst>
            </p:cNvPr>
            <p:cNvSpPr/>
            <p:nvPr/>
          </p:nvSpPr>
          <p:spPr bwMode="gray">
            <a:xfrm>
              <a:off x="-1" y="4029061"/>
              <a:ext cx="7002422" cy="2828940"/>
            </a:xfrm>
            <a:custGeom>
              <a:avLst/>
              <a:gdLst>
                <a:gd name="connsiteX0" fmla="*/ 6769663 w 6966751"/>
                <a:gd name="connsiteY0" fmla="*/ 0 h 2828940"/>
                <a:gd name="connsiteX1" fmla="*/ 6835223 w 6966751"/>
                <a:gd name="connsiteY1" fmla="*/ 224177 h 2828940"/>
                <a:gd name="connsiteX2" fmla="*/ 6947450 w 6966751"/>
                <a:gd name="connsiteY2" fmla="*/ 1016070 h 2828940"/>
                <a:gd name="connsiteX3" fmla="*/ 6960014 w 6966751"/>
                <a:gd name="connsiteY3" fmla="*/ 1261230 h 2828940"/>
                <a:gd name="connsiteX4" fmla="*/ 6963499 w 6966751"/>
                <a:gd name="connsiteY4" fmla="*/ 1362881 h 2828940"/>
                <a:gd name="connsiteX5" fmla="*/ 6966751 w 6966751"/>
                <a:gd name="connsiteY5" fmla="*/ 1534473 h 2828940"/>
                <a:gd name="connsiteX6" fmla="*/ 6966416 w 6966751"/>
                <a:gd name="connsiteY6" fmla="*/ 1847670 h 2828940"/>
                <a:gd name="connsiteX7" fmla="*/ 6965833 w 6966751"/>
                <a:gd name="connsiteY7" fmla="*/ 1922978 h 2828940"/>
                <a:gd name="connsiteX8" fmla="*/ 6941133 w 6966751"/>
                <a:gd name="connsiteY8" fmla="*/ 2552601 h 2828940"/>
                <a:gd name="connsiteX9" fmla="*/ 6923227 w 6966751"/>
                <a:gd name="connsiteY9" fmla="*/ 2828940 h 2828940"/>
                <a:gd name="connsiteX10" fmla="*/ 0 w 6966751"/>
                <a:gd name="connsiteY10" fmla="*/ 2828940 h 2828940"/>
                <a:gd name="connsiteX11" fmla="*/ 0 w 6966751"/>
                <a:gd name="connsiteY11" fmla="*/ 1263313 h 2828940"/>
                <a:gd name="connsiteX12" fmla="*/ 50241 w 6966751"/>
                <a:gd name="connsiteY12" fmla="*/ 1283794 h 2828940"/>
                <a:gd name="connsiteX13" fmla="*/ 1327901 w 6966751"/>
                <a:gd name="connsiteY13" fmla="*/ 1714111 h 2828940"/>
                <a:gd name="connsiteX14" fmla="*/ 1387777 w 6966751"/>
                <a:gd name="connsiteY14" fmla="*/ 1729960 h 2828940"/>
                <a:gd name="connsiteX15" fmla="*/ 1394321 w 6966751"/>
                <a:gd name="connsiteY15" fmla="*/ 1731003 h 2828940"/>
                <a:gd name="connsiteX16" fmla="*/ 1807922 w 6966751"/>
                <a:gd name="connsiteY16" fmla="*/ 1773537 h 2828940"/>
                <a:gd name="connsiteX17" fmla="*/ 6692121 w 6966751"/>
                <a:gd name="connsiteY17" fmla="*/ 27250 h 282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66751" h="2828940">
                  <a:moveTo>
                    <a:pt x="6769663" y="0"/>
                  </a:moveTo>
                  <a:lnTo>
                    <a:pt x="6835223" y="224177"/>
                  </a:lnTo>
                  <a:cubicBezTo>
                    <a:pt x="6891688" y="460224"/>
                    <a:pt x="6927389" y="728562"/>
                    <a:pt x="6947450" y="1016070"/>
                  </a:cubicBezTo>
                  <a:lnTo>
                    <a:pt x="6960014" y="1261230"/>
                  </a:lnTo>
                  <a:lnTo>
                    <a:pt x="6963499" y="1362881"/>
                  </a:lnTo>
                  <a:lnTo>
                    <a:pt x="6966751" y="1534473"/>
                  </a:lnTo>
                  <a:cubicBezTo>
                    <a:pt x="6966639" y="1638872"/>
                    <a:pt x="6966528" y="1743271"/>
                    <a:pt x="6966416" y="1847670"/>
                  </a:cubicBezTo>
                  <a:cubicBezTo>
                    <a:pt x="6966222" y="1872773"/>
                    <a:pt x="6966027" y="1897875"/>
                    <a:pt x="6965833" y="1922978"/>
                  </a:cubicBezTo>
                  <a:cubicBezTo>
                    <a:pt x="6961768" y="2131461"/>
                    <a:pt x="6953029" y="2342631"/>
                    <a:pt x="6941133" y="2552601"/>
                  </a:cubicBezTo>
                  <a:lnTo>
                    <a:pt x="6923227" y="2828940"/>
                  </a:lnTo>
                  <a:lnTo>
                    <a:pt x="0" y="2828940"/>
                  </a:lnTo>
                  <a:lnTo>
                    <a:pt x="0" y="1263313"/>
                  </a:lnTo>
                  <a:lnTo>
                    <a:pt x="50241" y="1283794"/>
                  </a:lnTo>
                  <a:cubicBezTo>
                    <a:pt x="250049" y="1363620"/>
                    <a:pt x="698952" y="1533252"/>
                    <a:pt x="1327901" y="1714111"/>
                  </a:cubicBezTo>
                  <a:lnTo>
                    <a:pt x="1387777" y="1729960"/>
                  </a:lnTo>
                  <a:lnTo>
                    <a:pt x="1394321" y="1731003"/>
                  </a:lnTo>
                  <a:cubicBezTo>
                    <a:pt x="1588223" y="1762978"/>
                    <a:pt x="1673871" y="1765479"/>
                    <a:pt x="1807922" y="1773537"/>
                  </a:cubicBezTo>
                  <a:cubicBezTo>
                    <a:pt x="3496136" y="1875028"/>
                    <a:pt x="5317904" y="537006"/>
                    <a:pt x="6692121" y="2725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1000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E9884B-DC9B-4636-BF17-D5BFE03D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5797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BBE09-3441-4F93-B5F7-C59CE7C0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5797" y="405765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2D349257-A651-4175-B2BD-A9BD853EBA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567238" y="1"/>
            <a:ext cx="7624763" cy="6857999"/>
          </a:xfrm>
          <a:custGeom>
            <a:avLst/>
            <a:gdLst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13969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1669 w 7624763"/>
              <a:gd name="connsiteY10" fmla="*/ 13969 h 6857999"/>
              <a:gd name="connsiteX11" fmla="*/ 0 w 7624763"/>
              <a:gd name="connsiteY11" fmla="*/ 0 h 6857999"/>
              <a:gd name="connsiteX0" fmla="*/ 0 w 7624763"/>
              <a:gd name="connsiteY0" fmla="*/ 0 h 6857999"/>
              <a:gd name="connsiteX1" fmla="*/ 7335202 w 7624763"/>
              <a:gd name="connsiteY1" fmla="*/ 0 h 6857999"/>
              <a:gd name="connsiteX2" fmla="*/ 7335202 w 7624763"/>
              <a:gd name="connsiteY2" fmla="*/ 362 h 6857999"/>
              <a:gd name="connsiteX3" fmla="*/ 7624763 w 7624763"/>
              <a:gd name="connsiteY3" fmla="*/ 0 h 6857999"/>
              <a:gd name="connsiteX4" fmla="*/ 7624763 w 7624763"/>
              <a:gd name="connsiteY4" fmla="*/ 6857999 h 6857999"/>
              <a:gd name="connsiteX5" fmla="*/ 2390490 w 7624763"/>
              <a:gd name="connsiteY5" fmla="*/ 6857999 h 6857999"/>
              <a:gd name="connsiteX6" fmla="*/ 2408482 w 7624763"/>
              <a:gd name="connsiteY6" fmla="*/ 6584085 h 6857999"/>
              <a:gd name="connsiteX7" fmla="*/ 2302030 w 7624763"/>
              <a:gd name="connsiteY7" fmla="*/ 4275289 h 6857999"/>
              <a:gd name="connsiteX8" fmla="*/ 104251 w 7624763"/>
              <a:gd name="connsiteY8" fmla="*/ 617688 h 6857999"/>
              <a:gd name="connsiteX9" fmla="*/ 7580 w 7624763"/>
              <a:gd name="connsiteY9" fmla="*/ 116117 h 6857999"/>
              <a:gd name="connsiteX10" fmla="*/ 0 w 762476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4763" h="6857999">
                <a:moveTo>
                  <a:pt x="0" y="0"/>
                </a:moveTo>
                <a:lnTo>
                  <a:pt x="7335202" y="0"/>
                </a:lnTo>
                <a:lnTo>
                  <a:pt x="7335202" y="362"/>
                </a:lnTo>
                <a:lnTo>
                  <a:pt x="7624763" y="0"/>
                </a:lnTo>
                <a:lnTo>
                  <a:pt x="7624763" y="6857999"/>
                </a:lnTo>
                <a:lnTo>
                  <a:pt x="2390490" y="6857999"/>
                </a:lnTo>
                <a:lnTo>
                  <a:pt x="2408482" y="6584085"/>
                </a:lnTo>
                <a:cubicBezTo>
                  <a:pt x="2456307" y="5751284"/>
                  <a:pt x="2453373" y="4899441"/>
                  <a:pt x="2302030" y="4275289"/>
                </a:cubicBezTo>
                <a:cubicBezTo>
                  <a:pt x="1956101" y="2848656"/>
                  <a:pt x="373106" y="1580771"/>
                  <a:pt x="104251" y="617688"/>
                </a:cubicBezTo>
                <a:cubicBezTo>
                  <a:pt x="53841" y="437110"/>
                  <a:pt x="22052" y="270931"/>
                  <a:pt x="7580" y="11611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4464000" tIns="0" rIns="828000" anchor="ctr">
            <a:noAutofit/>
          </a:bodyPr>
          <a:lstStyle>
            <a:lvl1pPr algn="l">
              <a:defRPr sz="1200"/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</a:t>
            </a:r>
            <a:br>
              <a:rPr lang="de-DE" dirty="0"/>
            </a:br>
            <a:r>
              <a:rPr lang="de-DE" dirty="0"/>
              <a:t>Bild in die Zwischenablage, </a:t>
            </a:r>
            <a:br>
              <a:rPr lang="de-DE" dirty="0"/>
            </a:br>
            <a:r>
              <a:rPr lang="de-DE" dirty="0"/>
              <a:t>wählen Sie den Platzhalter </a:t>
            </a:r>
            <a:br>
              <a:rPr lang="de-DE" dirty="0"/>
            </a:br>
            <a:r>
              <a:rPr lang="de-DE" dirty="0"/>
              <a:t>an und klicken Sie einfügen.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8245E8-1ACA-410D-82F7-7EC11DDE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259999"/>
            <a:ext cx="12192000" cy="159800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7E85838-797B-4D7B-840E-DD0CCAA21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874712" y="1881188"/>
            <a:ext cx="5041901" cy="3211226"/>
          </a:xfrm>
        </p:spPr>
        <p:txBody>
          <a:bodyPr tIns="0" bIns="396000" anchor="b" anchorCtr="0"/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  <a:lvl6pPr>
              <a:defRPr sz="4800">
                <a:solidFill>
                  <a:schemeClr val="bg1"/>
                </a:solidFill>
              </a:defRPr>
            </a:lvl6pPr>
            <a:lvl7pPr>
              <a:defRPr sz="4800">
                <a:solidFill>
                  <a:schemeClr val="bg1"/>
                </a:solidFill>
              </a:defRPr>
            </a:lvl7pPr>
            <a:lvl8pPr>
              <a:defRPr sz="4800">
                <a:solidFill>
                  <a:schemeClr val="bg1"/>
                </a:solidFill>
              </a:defRPr>
            </a:lvl8pPr>
            <a:lvl9pPr>
              <a:defRPr sz="4800">
                <a:solidFill>
                  <a:schemeClr val="bg1"/>
                </a:solidFill>
              </a:defRPr>
            </a:lvl9pPr>
          </a:lstStyle>
          <a:p>
            <a:pPr defTabSz="431869">
              <a:lnSpc>
                <a:spcPct val="90000"/>
              </a:lnSpc>
            </a:pPr>
            <a:r>
              <a:rPr lang="de-DE" sz="4800" b="1" dirty="0">
                <a:solidFill>
                  <a:schemeClr val="bg1"/>
                </a:solidFill>
                <a:latin typeface="DM Office" panose="02000500000000020000" pitchFamily="2" charset="0"/>
                <a:cs typeface="American Captain 01" pitchFamily="50" charset="0"/>
              </a:rPr>
              <a:t>Hier kann ein mehrzeiliger Titel stehen.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3AB05-F13D-4398-B985-9E3EA24939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874712" y="5092414"/>
            <a:ext cx="5041901" cy="1000411"/>
          </a:xfr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Hier kann ein Untertitel oder ein Sprecher stehen</a:t>
            </a:r>
          </a:p>
        </p:txBody>
      </p:sp>
    </p:spTree>
    <p:extLst>
      <p:ext uri="{BB962C8B-B14F-4D97-AF65-F5344CB8AC3E}">
        <p14:creationId xmlns:p14="http://schemas.microsoft.com/office/powerpoint/2010/main" val="1233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7A530031-D7B5-42F6-8453-69C6461674E9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BE3E597-72A0-4356-A741-7B2843D9F7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408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408" y="4064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13205AE-2A7F-48BA-B983-36E3893E4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2E7987-F904-4E16-AF0C-44A4F5D0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18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B8F4F9A0-3044-4798-A95F-E59D7A368A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75616" y="0"/>
            <a:ext cx="4116384" cy="6858000"/>
          </a:xfrm>
          <a:custGeom>
            <a:avLst/>
            <a:gdLst>
              <a:gd name="connsiteX0" fmla="*/ 731964 w 4116384"/>
              <a:gd name="connsiteY0" fmla="*/ 0 h 6858000"/>
              <a:gd name="connsiteX1" fmla="*/ 4116384 w 4116384"/>
              <a:gd name="connsiteY1" fmla="*/ 0 h 6858000"/>
              <a:gd name="connsiteX2" fmla="*/ 4116384 w 4116384"/>
              <a:gd name="connsiteY2" fmla="*/ 6858000 h 6858000"/>
              <a:gd name="connsiteX3" fmla="*/ 652 w 4116384"/>
              <a:gd name="connsiteY3" fmla="*/ 6858000 h 6858000"/>
              <a:gd name="connsiteX4" fmla="*/ 0 w 4116384"/>
              <a:gd name="connsiteY4" fmla="*/ 6812370 h 6858000"/>
              <a:gd name="connsiteX5" fmla="*/ 986649 w 4116384"/>
              <a:gd name="connsiteY5" fmla="*/ 2373365 h 6858000"/>
              <a:gd name="connsiteX6" fmla="*/ 813259 w 4116384"/>
              <a:gd name="connsiteY6" fmla="*/ 40826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6384" h="6858000">
                <a:moveTo>
                  <a:pt x="731964" y="0"/>
                </a:moveTo>
                <a:lnTo>
                  <a:pt x="4116384" y="0"/>
                </a:lnTo>
                <a:lnTo>
                  <a:pt x="4116384" y="6858000"/>
                </a:lnTo>
                <a:lnTo>
                  <a:pt x="652" y="6858000"/>
                </a:lnTo>
                <a:lnTo>
                  <a:pt x="0" y="6812370"/>
                </a:lnTo>
                <a:cubicBezTo>
                  <a:pt x="43365" y="5793740"/>
                  <a:pt x="903373" y="3661080"/>
                  <a:pt x="986649" y="2373365"/>
                </a:cubicBezTo>
                <a:cubicBezTo>
                  <a:pt x="1031063" y="1686584"/>
                  <a:pt x="930844" y="1021077"/>
                  <a:pt x="813259" y="40826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324000" tIns="1836000" anchor="ctr" anchorCtr="0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Fügen Sie ein Bild über </a:t>
            </a:r>
            <a:br>
              <a:rPr lang="de-DE" dirty="0"/>
            </a:br>
            <a:r>
              <a:rPr lang="de-DE" dirty="0"/>
              <a:t>Klicken auf das Symbol ein.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Alternativ kopieren Sie ein Bild in die </a:t>
            </a:r>
            <a:br>
              <a:rPr lang="de-DE" dirty="0"/>
            </a:br>
            <a:r>
              <a:rPr lang="de-DE" dirty="0"/>
              <a:t>Zwischenablage, wählen Sie den </a:t>
            </a:r>
            <a:br>
              <a:rPr lang="de-DE" dirty="0"/>
            </a:br>
            <a:r>
              <a:rPr lang="de-DE" dirty="0"/>
              <a:t>Platzhalter an und klicken Sie einfügen.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78860E1-82B4-4B41-AF36-39304D21C61C}"/>
              </a:ext>
            </a:extLst>
          </p:cNvPr>
          <p:cNvSpPr/>
          <p:nvPr userDrawn="1"/>
        </p:nvSpPr>
        <p:spPr bwMode="gray">
          <a:xfrm>
            <a:off x="0" y="0"/>
            <a:ext cx="9073008" cy="6858000"/>
          </a:xfrm>
          <a:custGeom>
            <a:avLst/>
            <a:gdLst>
              <a:gd name="connsiteX0" fmla="*/ 0 w 9073008"/>
              <a:gd name="connsiteY0" fmla="*/ 0 h 6858000"/>
              <a:gd name="connsiteX1" fmla="*/ 8807580 w 9073008"/>
              <a:gd name="connsiteY1" fmla="*/ 0 h 6858000"/>
              <a:gd name="connsiteX2" fmla="*/ 8888875 w 9073008"/>
              <a:gd name="connsiteY2" fmla="*/ 408260 h 6858000"/>
              <a:gd name="connsiteX3" fmla="*/ 9062265 w 9073008"/>
              <a:gd name="connsiteY3" fmla="*/ 2373365 h 6858000"/>
              <a:gd name="connsiteX4" fmla="*/ 8075616 w 9073008"/>
              <a:gd name="connsiteY4" fmla="*/ 6812370 h 6858000"/>
              <a:gd name="connsiteX5" fmla="*/ 8076268 w 9073008"/>
              <a:gd name="connsiteY5" fmla="*/ 6858000 h 6858000"/>
              <a:gd name="connsiteX6" fmla="*/ 0 w 907300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73008" h="6858000">
                <a:moveTo>
                  <a:pt x="0" y="0"/>
                </a:moveTo>
                <a:lnTo>
                  <a:pt x="8807580" y="0"/>
                </a:lnTo>
                <a:lnTo>
                  <a:pt x="8888875" y="408260"/>
                </a:lnTo>
                <a:cubicBezTo>
                  <a:pt x="9006460" y="1021077"/>
                  <a:pt x="9106679" y="1686584"/>
                  <a:pt x="9062265" y="2373365"/>
                </a:cubicBezTo>
                <a:cubicBezTo>
                  <a:pt x="8978989" y="3661080"/>
                  <a:pt x="8118981" y="5793740"/>
                  <a:pt x="8075616" y="6812370"/>
                </a:cubicBezTo>
                <a:lnTo>
                  <a:pt x="80762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 marL="180000" indent="-180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3EA561-38B2-40E0-BF93-870988DA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12200090" y="69215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CC7BB-38EA-4BA5-A7F8-C094CFF9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 rot="5400000">
            <a:off x="12200090" y="40386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1BEE53B-E8B7-4BDA-BA8F-88733D56A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874713" y="1881187"/>
            <a:ext cx="6842125" cy="4211638"/>
          </a:xfrm>
        </p:spPr>
        <p:txBody>
          <a:bodyPr numCol="2" spcCol="360000"/>
          <a:lstStyle>
            <a:lvl1pPr marL="360000" indent="-360000">
              <a:spcAft>
                <a:spcPts val="800"/>
              </a:spcAft>
              <a:buFont typeface="+mj-lt"/>
              <a:buAutoNum type="arabicParenR"/>
              <a:defRPr sz="1800" b="1">
                <a:solidFill>
                  <a:schemeClr val="tx1"/>
                </a:solidFill>
              </a:defRPr>
            </a:lvl1pPr>
            <a:lvl2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2pPr>
            <a:lvl3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3pPr>
            <a:lvl4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5pPr>
            <a:lvl6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6pPr>
            <a:lvl7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7pPr>
            <a:lvl8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8pPr>
            <a:lvl9pPr marL="540000" indent="-180975">
              <a:spcBef>
                <a:spcPts val="0"/>
              </a:spcBef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EC764BA4-BC42-439D-92FC-F44E5902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C81D5549-AA6A-49D5-95EE-027359AD6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74712" y="296863"/>
            <a:ext cx="5041901" cy="1260475"/>
          </a:xfrm>
        </p:spPr>
        <p:txBody>
          <a:bodyPr tIns="270000"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3201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104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E8E1F37-33F8-474D-904A-C6EC821D4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C2397A1-0FDB-4DCD-BAAB-E779EB523D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 rIns="36000" bIns="0"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Datumsplatzhalter 2">
            <a:extLst>
              <a:ext uri="{FF2B5EF4-FFF2-40B4-BE49-F238E27FC236}">
                <a16:creationId xmlns:a16="http://schemas.microsoft.com/office/drawing/2014/main" id="{879E832E-3913-40FE-BCB1-B94F8570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842D3EEE-1531-4E89-8618-474092CEA0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D3665C84-2FF0-4498-BF55-E533949B51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</p:spTree>
    <p:extLst>
      <p:ext uri="{BB962C8B-B14F-4D97-AF65-F5344CB8AC3E}">
        <p14:creationId xmlns:p14="http://schemas.microsoft.com/office/powerpoint/2010/main" val="237003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279516" y="1881188"/>
            <a:ext cx="50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170DDE-FE26-4F0E-97DD-3C3ABBD4848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7AD2FF20-F2E1-4001-B32B-6BC6DDC511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59884BF-A240-4FB4-9590-B25C7A40A5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4" name="Titel 30">
            <a:extLst>
              <a:ext uri="{FF2B5EF4-FFF2-40B4-BE49-F238E27FC236}">
                <a16:creationId xmlns:a16="http://schemas.microsoft.com/office/drawing/2014/main" id="{5B1F49E1-53DF-488C-AC35-194E5E83B4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CCEEF2B4-74F0-4966-B8D6-1587D061838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8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41BDC6D6-0A67-41FA-85DD-A0CBB3B22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874712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EF9D86F2-E7D3-4F76-ACE9-88DF79091C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4475163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2DE99DEE-06DA-47C8-BFD7-CB6E7C7E0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8077288" y="1881188"/>
            <a:ext cx="3240000" cy="4211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A376A2-8FF7-4016-A85D-77B9590220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DB4E27BA-96C6-4944-AF8A-77E4AE1F94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134B055-C545-43EB-80CC-6315389082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74712" y="298139"/>
            <a:ext cx="10440000" cy="32385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400" b="1" dirty="0">
                <a:latin typeface="+mj-lt"/>
                <a:cs typeface="Arial" panose="020B0604020202020204" pitchFamily="34" charset="0"/>
              </a:rPr>
              <a:t>Hier kann eine Abschnittsbezeichnung stehen</a:t>
            </a:r>
          </a:p>
        </p:txBody>
      </p:sp>
      <p:sp>
        <p:nvSpPr>
          <p:cNvPr id="15" name="Titel 30">
            <a:extLst>
              <a:ext uri="{FF2B5EF4-FFF2-40B4-BE49-F238E27FC236}">
                <a16:creationId xmlns:a16="http://schemas.microsoft.com/office/drawing/2014/main" id="{29DF6760-95E4-4DB5-9C16-57E9EE82A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621989"/>
            <a:ext cx="10440000" cy="936000"/>
          </a:xfrm>
        </p:spPr>
        <p:txBody>
          <a:bodyPr/>
          <a:lstStyle/>
          <a:p>
            <a:r>
              <a:rPr lang="de-DE" dirty="0"/>
              <a:t>Hier kann eine ein- oder zweizeilige Headline stehen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73D75A02-7AEA-4046-A512-F5CE10F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5995288"/>
            <a:ext cx="12192000" cy="86271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2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A3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716B-EA4D-4DF4-AD6E-145DDE147A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21989"/>
            <a:ext cx="10440000" cy="936000"/>
          </a:xfrm>
          <a:prstGeom prst="rect">
            <a:avLst/>
          </a:prstGeom>
        </p:spPr>
        <p:txBody>
          <a:bodyPr vert="horz" lIns="0" tIns="162000" rIns="0" bIns="0" rtlCol="0" anchor="t" anchorCtr="0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64B399-B737-4DC3-9FC4-FC0CD651D61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881188"/>
            <a:ext cx="10440000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 / Fließtext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1"/>
            <a:r>
              <a:rPr lang="de-DE" dirty="0"/>
              <a:t>Zweite Ebene / Bullet Point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2"/>
            <a:r>
              <a:rPr lang="de-DE" dirty="0"/>
              <a:t>Dritte Ebene / Bullet Point zweite Ebene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3"/>
            <a:r>
              <a:rPr lang="de-DE" dirty="0"/>
              <a:t>Vierte Ebene / Aufzählung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4"/>
            <a:r>
              <a:rPr lang="de-DE" dirty="0"/>
              <a:t>Fünfte Ebene / Aufzählung zweite Ebene 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5"/>
            <a:r>
              <a:rPr lang="de-DE" dirty="0"/>
              <a:t>Sechste Ebene / Kernaussage </a:t>
            </a:r>
            <a:r>
              <a:rPr lang="de-DE" dirty="0" err="1"/>
              <a:t>dm</a:t>
            </a:r>
            <a:r>
              <a:rPr lang="de-DE" dirty="0"/>
              <a:t> Office 16pt (Fett schwarz)</a:t>
            </a:r>
          </a:p>
          <a:p>
            <a:pPr lvl="6"/>
            <a:r>
              <a:rPr lang="de-DE" dirty="0"/>
              <a:t>Siebte Textebene / Kernaussage </a:t>
            </a:r>
            <a:r>
              <a:rPr lang="de-DE" dirty="0" err="1"/>
              <a:t>dm</a:t>
            </a:r>
            <a:r>
              <a:rPr lang="de-DE" dirty="0"/>
              <a:t> Office 16pt (Fett orange)</a:t>
            </a:r>
          </a:p>
          <a:p>
            <a:pPr lvl="7"/>
            <a:r>
              <a:rPr lang="de-DE" dirty="0"/>
              <a:t>Achte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  <a:p>
            <a:pPr lvl="8"/>
            <a:r>
              <a:rPr lang="de-DE" dirty="0"/>
              <a:t>Neunte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CCB33-A200-4961-9CB7-D1750750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 rot="5400000">
            <a:off x="9022157" y="2915846"/>
            <a:ext cx="5148261" cy="558000"/>
          </a:xfrm>
          <a:prstGeom prst="rect">
            <a:avLst/>
          </a:prstGeom>
        </p:spPr>
        <p:txBody>
          <a:bodyPr vert="horz" wrap="none" lIns="216000" tIns="10800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1AB76-FFEA-4486-99B6-C687282C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 rot="5400000">
            <a:off x="11285932" y="31357"/>
            <a:ext cx="620712" cy="558000"/>
          </a:xfrm>
          <a:prstGeom prst="rect">
            <a:avLst/>
          </a:prstGeom>
        </p:spPr>
        <p:txBody>
          <a:bodyPr vert="horz" wrap="none" lIns="0" tIns="108000" rIns="36000" bIns="0" rtlCol="0" anchor="t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BAF1B-A2A0-420E-9018-5F5F8BDC0050}"/>
              </a:ext>
            </a:extLst>
          </p:cNvPr>
          <p:cNvGrpSpPr/>
          <p:nvPr userDrawn="1"/>
        </p:nvGrpSpPr>
        <p:grpSpPr bwMode="gray">
          <a:xfrm>
            <a:off x="515621" y="-92003"/>
            <a:ext cx="10803182" cy="72000"/>
            <a:chOff x="515621" y="-146386"/>
            <a:chExt cx="10803182" cy="7200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8EFC88FA-3A13-4709-BC97-B0A62DD22A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14E28F2-07FA-4AC7-AC74-3CD34FCF9BF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9528ED5-3E0C-44ED-AEB4-A8ECCA5C435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B7F7997-B273-4809-91A3-115255587E2A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191A3B4-0D4F-4DB1-A743-67E10BCCDCB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24400089-1506-4138-BBFD-FB49C030708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4E57C12C-5008-4BB2-BD04-B1FD8A2A72C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15889F14-2C1D-4E83-87AF-2A8E4B305C71}"/>
                </a:ext>
              </a:extLst>
            </p:cNvPr>
            <p:cNvGrpSpPr/>
            <p:nvPr userDrawn="1"/>
          </p:nvGrpSpPr>
          <p:grpSpPr bwMode="gray">
            <a:xfrm>
              <a:off x="1235833" y="-146386"/>
              <a:ext cx="9722862" cy="72000"/>
              <a:chOff x="1235833" y="-146386"/>
              <a:chExt cx="9722862" cy="72000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E4294BB2-1A9B-4704-89A1-F6F5275FF46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4C513C0-F822-4F1B-9F88-392D5DFC2F2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C3C26367-1742-414D-BB7E-0F9E1ED472A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CF94288D-3692-470D-A83F-BCED8E48A06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4211597-1429-4383-8802-E0BE7937300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59869AAC-CC88-43C4-A130-F1C849626E4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66441531-761A-42A9-A870-03661639FE9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0E37E3E1-5C92-4F5A-8218-D81C2013BA1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57340E5-464F-4140-A6EE-FE1CD140B1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3A40E8D8-7162-466B-81BA-AEAEBE7D030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4187BD4C-A186-49C0-96A0-0C8A65B648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F747EAFE-094F-4FF1-8902-0A3860599104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CC6CDCE-18AB-48CE-8D12-F0C92756EB9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BB1348A-D2FA-4E41-A3EE-6274FBEF4FE6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20DD1FC1-4FD4-490B-BE01-9482BF8992E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3F74C8C-DD75-4BC1-8FB4-FDEC93F4CBD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1D2780E1-6BB5-4655-9490-99929413A13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59757EA-7C6E-46B7-BFEB-02A97484434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ABEA1A12-6269-454B-B7BF-A476445D9BB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23393545-49B8-4E07-8986-A09C5B9CD83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D16B2624-7378-482C-8F6D-103872B6F38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4B109BDE-709B-48FE-8336-8A281D2F4DF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677ACBFA-5E8C-4CF9-AD42-1E693F2E8F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75D1395B-FD4C-45FC-B147-6B7DA510ED7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9621" y="-110386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E2F053-924B-420B-81B6-C0977645C0C0}"/>
              </a:ext>
            </a:extLst>
          </p:cNvPr>
          <p:cNvGrpSpPr/>
          <p:nvPr userDrawn="1"/>
        </p:nvGrpSpPr>
        <p:grpSpPr bwMode="gray">
          <a:xfrm>
            <a:off x="515621" y="6878003"/>
            <a:ext cx="10803182" cy="72000"/>
            <a:chOff x="515621" y="6932386"/>
            <a:chExt cx="10803182" cy="72000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2BD7CAE-6923-412D-8294-A00FCB4CDC6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B21E5E9-AF88-408A-A5C6-476A933802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81038411-2AF5-48A6-9147-F64E7535915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61D255C8-DF04-4869-9FBB-E1903AA51F4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AAF5E4BF-5C45-4BEE-A69E-3E151C1955F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A78926DD-9878-4FC0-A13E-CA72D13C6B4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E24FDB1-E215-40D2-BB5E-1435CBB1734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FB7FDB3D-E49D-40A1-AE8B-F89464E45D8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62DA7CA-DA46-4F3A-891C-281FB2968F63}"/>
                </a:ext>
              </a:extLst>
            </p:cNvPr>
            <p:cNvGrpSpPr/>
            <p:nvPr userDrawn="1"/>
          </p:nvGrpSpPr>
          <p:grpSpPr bwMode="gray">
            <a:xfrm>
              <a:off x="515621" y="6932386"/>
              <a:ext cx="10443074" cy="72000"/>
              <a:chOff x="515621" y="6932386"/>
              <a:chExt cx="10443074" cy="72000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1B4A98A-5BC5-4CA2-A9C1-1018DE7A68C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F5909A6-CB7C-40AA-B5F8-1246116F66E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58171BF3-7D9B-4770-9F08-F15DE3A8B6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E2E88778-18D6-4D09-B5F3-F6D3CFB756F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8850A7F4-FDF9-420B-9625-20E6980434B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9565B2AE-1870-454F-97EF-D6D7515402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4D772DB3-A416-4E78-915B-A913DAA1F1B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320D7F58-873D-4387-9A0D-1C9BB60A268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73613E98-D512-49E0-8377-E803C759FF9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6BDE3529-3692-4679-8CD4-40FB12C2A6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B375A6EB-3125-414F-89D4-F48F36920FB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5CC81EDF-7D63-408F-897B-C74F40C54423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BCBF80B9-8496-411B-A67C-75329EB4F89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E19DB91A-81CD-4612-BD22-56ADA88505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E93E5C5A-4437-4173-A11D-2DA57F85FD8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980EDDD0-F154-48C5-B534-5BBF0EC3A5C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2B72FFD8-0A11-4163-90EC-FE3F110892B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2DBF99B0-A71C-418A-8FAC-197E15B1D3F1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1846A345-8C64-4D94-99EB-CC32522E5A3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CC8883C-5506-4281-A3D1-B88ADF015E0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CAE8FE45-00B3-42BF-8251-F664AA38415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B2D2E605-B37A-416E-8EC7-F3846ECC404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7BA681B4-7099-406B-BB5C-DB8E4A610AB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7962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B82ABA-2BA2-456C-8518-F3F5BC18313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 bwMode="gray">
          <a:xfrm>
            <a:off x="874712" y="6865623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noFill/>
              </a:defRPr>
            </a:lvl1pPr>
          </a:lstStyle>
          <a:p>
            <a:r>
              <a:rPr lang="de-DE" dirty="0"/>
              <a:t>Datumsplatzhalter immer eingeblendet lassen (Logo)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19FE107-1E6F-40A5-A501-BBE752E3D2C4}"/>
              </a:ext>
            </a:extLst>
          </p:cNvPr>
          <p:cNvGrpSpPr/>
          <p:nvPr userDrawn="1"/>
        </p:nvGrpSpPr>
        <p:grpSpPr>
          <a:xfrm>
            <a:off x="-91050" y="296863"/>
            <a:ext cx="72000" cy="6192384"/>
            <a:chOff x="-72000" y="296863"/>
            <a:chExt cx="72000" cy="619238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8D827A2-2F7A-455F-9AEE-36D55F9EDEE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1F9977F-C6E4-47AD-AD64-FC1DC35780C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E5CB2F1-C66E-4EF0-881B-4D328707EB1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08889B4-D776-4482-A48F-F2B8300BA97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BD1FF01-A052-4D94-830B-042330E060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D7222971-7C28-4992-9457-931988FEB45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4DC8641-9090-410A-B609-6B6F774733E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0AB090B-030E-4F8C-9E06-14F422F1946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2A01F09-C5C1-4CA9-94CA-80674200D2D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469708-B857-4CDD-AB8E-47847923AC0A}"/>
              </a:ext>
            </a:extLst>
          </p:cNvPr>
          <p:cNvGrpSpPr/>
          <p:nvPr userDrawn="1"/>
        </p:nvGrpSpPr>
        <p:grpSpPr>
          <a:xfrm>
            <a:off x="12212003" y="296863"/>
            <a:ext cx="72000" cy="6192384"/>
            <a:chOff x="12192953" y="296863"/>
            <a:chExt cx="72000" cy="6192384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F30DCE0F-F9B3-4A37-81D9-EA395F74A7E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2F73DF11-D8B6-4416-9A02-4F608CFC7519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4A5F29E1-8CBF-4C4F-91AA-41969843E040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1876AB7-81C4-4DB8-81BA-CA9621F34B07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5F93D277-407E-468D-BD1A-851576B330B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3884DBC3-F4EE-45F3-A2DA-81F5BD36BC3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08986007-58E2-4F52-B5EC-8B0E9DE244D2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0D8EDBD4-F9A9-427F-BF34-F1E6FFB8EB5A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88DE4C6E-041D-4881-98E8-1F0F49C5B05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1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2" r:id="rId5"/>
    <p:sldLayoutId id="2147483656" r:id="rId6"/>
    <p:sldLayoutId id="2147483657" r:id="rId7"/>
    <p:sldLayoutId id="2147483650" r:id="rId8"/>
    <p:sldLayoutId id="2147483658" r:id="rId9"/>
    <p:sldLayoutId id="2147483659" r:id="rId10"/>
    <p:sldLayoutId id="2147483661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81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lnSpc>
          <a:spcPct val="90000"/>
        </a:lnSpc>
        <a:defRPr sz="2800" b="1" kern="1200" baseline="0">
          <a:latin typeface="+mj-lt"/>
        </a:defRPr>
      </a:lvl2pPr>
      <a:lvl3pPr eaLnBrk="1" hangingPunct="1">
        <a:lnSpc>
          <a:spcPct val="90000"/>
        </a:lnSpc>
        <a:defRPr sz="2800" b="1" kern="1200" baseline="0">
          <a:latin typeface="+mj-lt"/>
        </a:defRPr>
      </a:lvl3pPr>
      <a:lvl4pPr eaLnBrk="1" hangingPunct="1">
        <a:lnSpc>
          <a:spcPct val="90000"/>
        </a:lnSpc>
        <a:defRPr sz="2800" b="1" kern="1200" baseline="0">
          <a:latin typeface="+mj-lt"/>
        </a:defRPr>
      </a:lvl4pPr>
      <a:lvl5pPr eaLnBrk="1" hangingPunct="1">
        <a:lnSpc>
          <a:spcPct val="90000"/>
        </a:lnSpc>
        <a:defRPr sz="2800" b="1" kern="1200" baseline="0">
          <a:latin typeface="+mj-lt"/>
        </a:defRPr>
      </a:lvl5pPr>
      <a:lvl6pPr eaLnBrk="1" hangingPunct="1">
        <a:lnSpc>
          <a:spcPct val="90000"/>
        </a:lnSpc>
        <a:defRPr sz="2800" b="1" kern="1200" baseline="0">
          <a:latin typeface="+mj-lt"/>
        </a:defRPr>
      </a:lvl6pPr>
      <a:lvl7pPr eaLnBrk="1" hangingPunct="1">
        <a:lnSpc>
          <a:spcPct val="90000"/>
        </a:lnSpc>
        <a:defRPr sz="2800" b="1" kern="1200" baseline="0">
          <a:latin typeface="+mj-lt"/>
        </a:defRPr>
      </a:lvl7pPr>
      <a:lvl8pPr eaLnBrk="1" hangingPunct="1">
        <a:lnSpc>
          <a:spcPct val="90000"/>
        </a:lnSpc>
        <a:defRPr sz="2800" b="1" kern="1200" baseline="0">
          <a:latin typeface="+mj-lt"/>
        </a:defRPr>
      </a:lvl8pPr>
      <a:lvl9pPr eaLnBrk="1" hangingPunct="1">
        <a:lnSpc>
          <a:spcPct val="90000"/>
        </a:lnSpc>
        <a:defRPr sz="2800" b="1" kern="1200" baseline="0">
          <a:latin typeface="+mj-lt"/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DM Office" panose="02000500000000020000" pitchFamily="2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+mj-lt"/>
        <a:buAutoNum type="arabi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+mj-lt"/>
        <a:buAutoNum type="alphaL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1" userDrawn="1">
          <p15:clr>
            <a:srgbClr val="F26B43"/>
          </p15:clr>
        </p15:guide>
        <p15:guide id="6" pos="1685" userDrawn="1">
          <p15:clr>
            <a:srgbClr val="A4A3A4"/>
          </p15:clr>
        </p15:guide>
        <p15:guide id="11" pos="2593" userDrawn="1">
          <p15:clr>
            <a:srgbClr val="F26B43"/>
          </p15:clr>
        </p15:guide>
        <p15:guide id="12" pos="2819" userDrawn="1">
          <p15:clr>
            <a:srgbClr val="F26B43"/>
          </p15:clr>
        </p15:guide>
        <p15:guide id="16" pos="3953" userDrawn="1">
          <p15:clr>
            <a:srgbClr val="F26B43"/>
          </p15:clr>
        </p15:guide>
        <p15:guide id="17" pos="3727" userDrawn="1">
          <p15:clr>
            <a:srgbClr val="F26B43"/>
          </p15:clr>
        </p15:guide>
        <p15:guide id="21" pos="4861" userDrawn="1">
          <p15:clr>
            <a:srgbClr val="F26B43"/>
          </p15:clr>
        </p15:guide>
        <p15:guide id="22" pos="5087" userDrawn="1">
          <p15:clr>
            <a:srgbClr val="F26B43"/>
          </p15:clr>
        </p15:guide>
        <p15:guide id="26" pos="5995" userDrawn="1">
          <p15:clr>
            <a:srgbClr val="A4A3A4"/>
          </p15:clr>
        </p15:guide>
        <p15:guide id="27" pos="6221" userDrawn="1">
          <p15:clr>
            <a:srgbClr val="A4A3A4"/>
          </p15:clr>
        </p15:guide>
        <p15:guide id="31" pos="7129" userDrawn="1">
          <p15:clr>
            <a:srgbClr val="F26B43"/>
          </p15:clr>
        </p15:guide>
        <p15:guide id="32" orient="horz" pos="187" userDrawn="1">
          <p15:clr>
            <a:srgbClr val="A4A3A4"/>
          </p15:clr>
        </p15:guide>
        <p15:guide id="33" orient="horz" pos="391" userDrawn="1">
          <p15:clr>
            <a:srgbClr val="A4A3A4"/>
          </p15:clr>
        </p15:guide>
        <p15:guide id="35" orient="horz" pos="1185" userDrawn="1">
          <p15:clr>
            <a:srgbClr val="F26B43"/>
          </p15:clr>
        </p15:guide>
        <p15:guide id="36" orient="horz" pos="2409" userDrawn="1">
          <p15:clr>
            <a:srgbClr val="F26B43"/>
          </p15:clr>
        </p15:guide>
        <p15:guide id="37" orient="horz" pos="2614" userDrawn="1">
          <p15:clr>
            <a:srgbClr val="F26B43"/>
          </p15:clr>
        </p15:guide>
        <p15:guide id="38" orient="horz" pos="3634" userDrawn="1">
          <p15:clr>
            <a:srgbClr val="FDE53C"/>
          </p15:clr>
        </p15:guide>
        <p15:guide id="39" orient="horz" pos="3838" userDrawn="1">
          <p15:clr>
            <a:srgbClr val="F26B43"/>
          </p15:clr>
        </p15:guide>
        <p15:guide id="40" orient="horz" pos="4088" userDrawn="1">
          <p15:clr>
            <a:srgbClr val="FDE53C"/>
          </p15:clr>
        </p15:guide>
        <p15:guide id="41" orient="horz" pos="981" userDrawn="1">
          <p15:clr>
            <a:srgbClr val="F26B43"/>
          </p15:clr>
        </p15:guide>
        <p15:guide id="42" pos="1459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A3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716B-EA4D-4DF4-AD6E-145DDE147A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21989"/>
            <a:ext cx="10440000" cy="936000"/>
          </a:xfrm>
          <a:prstGeom prst="rect">
            <a:avLst/>
          </a:prstGeom>
        </p:spPr>
        <p:txBody>
          <a:bodyPr vert="horz" lIns="0" tIns="162000" rIns="0" bIns="0" rtlCol="0" anchor="t" anchorCtr="0"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64B399-B737-4DC3-9FC4-FC0CD651D61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881188"/>
            <a:ext cx="10440000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Erste Ebene / Fließtext </a:t>
            </a:r>
            <a:r>
              <a:rPr lang="de-DE" err="1"/>
              <a:t>dm</a:t>
            </a:r>
            <a:r>
              <a:rPr lang="de-DE"/>
              <a:t> Office 14pt</a:t>
            </a:r>
          </a:p>
          <a:p>
            <a:pPr lvl="1"/>
            <a:r>
              <a:rPr lang="de-DE"/>
              <a:t>Zweite Ebene / Bullet Point </a:t>
            </a:r>
            <a:r>
              <a:rPr lang="de-DE" err="1"/>
              <a:t>dm</a:t>
            </a:r>
            <a:r>
              <a:rPr lang="de-DE"/>
              <a:t> Office 14pt</a:t>
            </a:r>
          </a:p>
          <a:p>
            <a:pPr lvl="2"/>
            <a:r>
              <a:rPr lang="de-DE"/>
              <a:t>Dritte Ebene / Bullet Point zweite Ebene </a:t>
            </a:r>
            <a:r>
              <a:rPr lang="de-DE" err="1"/>
              <a:t>dm</a:t>
            </a:r>
            <a:r>
              <a:rPr lang="de-DE"/>
              <a:t> Office 14pt</a:t>
            </a:r>
          </a:p>
          <a:p>
            <a:pPr lvl="3"/>
            <a:r>
              <a:rPr lang="de-DE"/>
              <a:t>Vierte Ebene / Aufzählung </a:t>
            </a:r>
            <a:r>
              <a:rPr lang="de-DE" err="1"/>
              <a:t>dm</a:t>
            </a:r>
            <a:r>
              <a:rPr lang="de-DE"/>
              <a:t> Office 14pt</a:t>
            </a:r>
          </a:p>
          <a:p>
            <a:pPr lvl="4"/>
            <a:r>
              <a:rPr lang="de-DE"/>
              <a:t>Fünfte Ebene / Aufzählung zweite Ebene  </a:t>
            </a:r>
            <a:r>
              <a:rPr lang="de-DE" err="1"/>
              <a:t>dm</a:t>
            </a:r>
            <a:r>
              <a:rPr lang="de-DE"/>
              <a:t> Office 14pt</a:t>
            </a:r>
          </a:p>
          <a:p>
            <a:pPr lvl="5"/>
            <a:r>
              <a:rPr lang="de-DE"/>
              <a:t>Sechste Ebene / Kernaussage </a:t>
            </a:r>
            <a:r>
              <a:rPr lang="de-DE" err="1"/>
              <a:t>dm</a:t>
            </a:r>
            <a:r>
              <a:rPr lang="de-DE"/>
              <a:t> Office 16pt (Fett schwarz)</a:t>
            </a:r>
          </a:p>
          <a:p>
            <a:pPr lvl="6"/>
            <a:r>
              <a:rPr lang="de-DE"/>
              <a:t>Siebte Textebene / Kernaussage </a:t>
            </a:r>
            <a:r>
              <a:rPr lang="de-DE" err="1"/>
              <a:t>dm</a:t>
            </a:r>
            <a:r>
              <a:rPr lang="de-DE"/>
              <a:t> Office 16pt (Fett orange)</a:t>
            </a:r>
          </a:p>
          <a:p>
            <a:pPr lvl="7"/>
            <a:r>
              <a:rPr lang="de-DE"/>
              <a:t>Achte Textebene / Quellenangaben </a:t>
            </a:r>
            <a:r>
              <a:rPr lang="de-DE" err="1"/>
              <a:t>dm</a:t>
            </a:r>
            <a:r>
              <a:rPr lang="de-DE"/>
              <a:t> Office hellgrau 10pt</a:t>
            </a:r>
          </a:p>
          <a:p>
            <a:pPr lvl="8"/>
            <a:r>
              <a:rPr lang="de-DE"/>
              <a:t>Neunte Textebene / Quellenangaben </a:t>
            </a:r>
            <a:r>
              <a:rPr lang="de-DE" err="1"/>
              <a:t>dm</a:t>
            </a:r>
            <a:r>
              <a:rPr lang="de-DE"/>
              <a:t> Office hellgrau 10pt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CCB33-A200-4961-9CB7-D1750750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 rot="5400000">
            <a:off x="9022157" y="2915846"/>
            <a:ext cx="5148261" cy="558000"/>
          </a:xfrm>
          <a:prstGeom prst="rect">
            <a:avLst/>
          </a:prstGeom>
        </p:spPr>
        <p:txBody>
          <a:bodyPr vert="horz" wrap="none" lIns="216000" tIns="10800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GLK- / Trägersitzung am 28.11.2022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1AB76-FFEA-4486-99B6-C687282C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 rot="5400000">
            <a:off x="11285932" y="31357"/>
            <a:ext cx="620712" cy="558000"/>
          </a:xfrm>
          <a:prstGeom prst="rect">
            <a:avLst/>
          </a:prstGeom>
        </p:spPr>
        <p:txBody>
          <a:bodyPr vert="horz" wrap="none" lIns="0" tIns="108000" rIns="36000" bIns="0" rtlCol="0" anchor="t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BAF1B-A2A0-420E-9018-5F5F8BDC0050}"/>
              </a:ext>
            </a:extLst>
          </p:cNvPr>
          <p:cNvGrpSpPr/>
          <p:nvPr userDrawn="1"/>
        </p:nvGrpSpPr>
        <p:grpSpPr bwMode="gray">
          <a:xfrm>
            <a:off x="515621" y="-92003"/>
            <a:ext cx="10803182" cy="72000"/>
            <a:chOff x="515621" y="-146386"/>
            <a:chExt cx="10803182" cy="7200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8EFC88FA-3A13-4709-BC97-B0A62DD22A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14E28F2-07FA-4AC7-AC74-3CD34FCF9BF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9528ED5-3E0C-44ED-AEB4-A8ECCA5C435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B7F7997-B273-4809-91A3-115255587E2A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191A3B4-0D4F-4DB1-A743-67E10BCCDCB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24400089-1506-4138-BBFD-FB49C030708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4E57C12C-5008-4BB2-BD04-B1FD8A2A72C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15889F14-2C1D-4E83-87AF-2A8E4B305C71}"/>
                </a:ext>
              </a:extLst>
            </p:cNvPr>
            <p:cNvGrpSpPr/>
            <p:nvPr userDrawn="1"/>
          </p:nvGrpSpPr>
          <p:grpSpPr bwMode="gray">
            <a:xfrm>
              <a:off x="1235833" y="-146386"/>
              <a:ext cx="9722862" cy="72000"/>
              <a:chOff x="1235833" y="-146386"/>
              <a:chExt cx="9722862" cy="72000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E4294BB2-1A9B-4704-89A1-F6F5275FF46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4C513C0-F822-4F1B-9F88-392D5DFC2F2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C3C26367-1742-414D-BB7E-0F9E1ED472A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CF94288D-3692-470D-A83F-BCED8E48A06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4211597-1429-4383-8802-E0BE7937300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59869AAC-CC88-43C4-A130-F1C849626E4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66441531-761A-42A9-A870-03661639FE9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0E37E3E1-5C92-4F5A-8218-D81C2013BA1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57340E5-464F-4140-A6EE-FE1CD140B1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3A40E8D8-7162-466B-81BA-AEAEBE7D030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4187BD4C-A186-49C0-96A0-0C8A65B648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F747EAFE-094F-4FF1-8902-0A3860599104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CC6CDCE-18AB-48CE-8D12-F0C92756EB9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BB1348A-D2FA-4E41-A3EE-6274FBEF4FE6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20DD1FC1-4FD4-490B-BE01-9482BF8992E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3F74C8C-DD75-4BC1-8FB4-FDEC93F4CBD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1D2780E1-6BB5-4655-9490-99929413A13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59757EA-7C6E-46B7-BFEB-02A97484434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ABEA1A12-6269-454B-B7BF-A476445D9BB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23393545-49B8-4E07-8986-A09C5B9CD83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D16B2624-7378-482C-8F6D-103872B6F38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4B109BDE-709B-48FE-8336-8A281D2F4DF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677ACBFA-5E8C-4CF9-AD42-1E693F2E8F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75D1395B-FD4C-45FC-B147-6B7DA510ED7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9621" y="-110386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E2F053-924B-420B-81B6-C0977645C0C0}"/>
              </a:ext>
            </a:extLst>
          </p:cNvPr>
          <p:cNvGrpSpPr/>
          <p:nvPr userDrawn="1"/>
        </p:nvGrpSpPr>
        <p:grpSpPr bwMode="gray">
          <a:xfrm>
            <a:off x="515621" y="6878003"/>
            <a:ext cx="10803182" cy="72000"/>
            <a:chOff x="515621" y="6932386"/>
            <a:chExt cx="10803182" cy="72000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2BD7CAE-6923-412D-8294-A00FCB4CDC6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B21E5E9-AF88-408A-A5C6-476A933802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81038411-2AF5-48A6-9147-F64E7535915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61D255C8-DF04-4869-9FBB-E1903AA51F4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AAF5E4BF-5C45-4BEE-A69E-3E151C1955F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A78926DD-9878-4FC0-A13E-CA72D13C6B4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E24FDB1-E215-40D2-BB5E-1435CBB1734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FB7FDB3D-E49D-40A1-AE8B-F89464E45D8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62DA7CA-DA46-4F3A-891C-281FB2968F63}"/>
                </a:ext>
              </a:extLst>
            </p:cNvPr>
            <p:cNvGrpSpPr/>
            <p:nvPr userDrawn="1"/>
          </p:nvGrpSpPr>
          <p:grpSpPr bwMode="gray">
            <a:xfrm>
              <a:off x="515621" y="6932386"/>
              <a:ext cx="10443074" cy="72000"/>
              <a:chOff x="515621" y="6932386"/>
              <a:chExt cx="10443074" cy="72000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1B4A98A-5BC5-4CA2-A9C1-1018DE7A68C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F5909A6-CB7C-40AA-B5F8-1246116F66E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58171BF3-7D9B-4770-9F08-F15DE3A8B6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E2E88778-18D6-4D09-B5F3-F6D3CFB756F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8850A7F4-FDF9-420B-9625-20E6980434B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9565B2AE-1870-454F-97EF-D6D7515402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4D772DB3-A416-4E78-915B-A913DAA1F1B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320D7F58-873D-4387-9A0D-1C9BB60A268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73613E98-D512-49E0-8377-E803C759FF9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6BDE3529-3692-4679-8CD4-40FB12C2A6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B375A6EB-3125-414F-89D4-F48F36920FB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5CC81EDF-7D63-408F-897B-C74F40C54423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BCBF80B9-8496-411B-A67C-75329EB4F89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E19DB91A-81CD-4612-BD22-56ADA88505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E93E5C5A-4437-4173-A11D-2DA57F85FD8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980EDDD0-F154-48C5-B534-5BBF0EC3A5C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2B72FFD8-0A11-4163-90EC-FE3F110892B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2DBF99B0-A71C-418A-8FAC-197E15B1D3F1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1846A345-8C64-4D94-99EB-CC32522E5A3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CC8883C-5506-4281-A3D1-B88ADF015E0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CAE8FE45-00B3-42BF-8251-F664AA38415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B2D2E605-B37A-416E-8EC7-F3846ECC404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7BA681B4-7099-406B-BB5C-DB8E4A610AB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7962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B82ABA-2BA2-456C-8518-F3F5BC18313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 bwMode="gray">
          <a:xfrm>
            <a:off x="874712" y="6865623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19FE107-1E6F-40A5-A501-BBE752E3D2C4}"/>
              </a:ext>
            </a:extLst>
          </p:cNvPr>
          <p:cNvGrpSpPr/>
          <p:nvPr userDrawn="1"/>
        </p:nvGrpSpPr>
        <p:grpSpPr>
          <a:xfrm>
            <a:off x="-91050" y="296863"/>
            <a:ext cx="72000" cy="6192384"/>
            <a:chOff x="-72000" y="296863"/>
            <a:chExt cx="72000" cy="619238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8D827A2-2F7A-455F-9AEE-36D55F9EDEE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1F9977F-C6E4-47AD-AD64-FC1DC35780C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E5CB2F1-C66E-4EF0-881B-4D328707EB1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08889B4-D776-4482-A48F-F2B8300BA97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BD1FF01-A052-4D94-830B-042330E060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D7222971-7C28-4992-9457-931988FEB45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4DC8641-9090-410A-B609-6B6F774733E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0AB090B-030E-4F8C-9E06-14F422F1946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2A01F09-C5C1-4CA9-94CA-80674200D2D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469708-B857-4CDD-AB8E-47847923AC0A}"/>
              </a:ext>
            </a:extLst>
          </p:cNvPr>
          <p:cNvGrpSpPr/>
          <p:nvPr userDrawn="1"/>
        </p:nvGrpSpPr>
        <p:grpSpPr>
          <a:xfrm>
            <a:off x="12212003" y="296863"/>
            <a:ext cx="72000" cy="6192384"/>
            <a:chOff x="12192953" y="296863"/>
            <a:chExt cx="72000" cy="6192384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F30DCE0F-F9B3-4A37-81D9-EA395F74A7E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2F73DF11-D8B6-4416-9A02-4F608CFC7519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4A5F29E1-8CBF-4C4F-91AA-41969843E040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1876AB7-81C4-4DB8-81BA-CA9621F34B07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5F93D277-407E-468D-BD1A-851576B330B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3884DBC3-F4EE-45F3-A2DA-81F5BD36BC3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08986007-58E2-4F52-B5EC-8B0E9DE244D2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0D8EDBD4-F9A9-427F-BF34-F1E6FFB8EB5A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88DE4C6E-041D-4881-98E8-1F0F49C5B05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034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lnSpc>
          <a:spcPct val="90000"/>
        </a:lnSpc>
        <a:defRPr sz="2800" b="1" kern="1200" baseline="0">
          <a:latin typeface="+mj-lt"/>
        </a:defRPr>
      </a:lvl2pPr>
      <a:lvl3pPr eaLnBrk="1" hangingPunct="1">
        <a:lnSpc>
          <a:spcPct val="90000"/>
        </a:lnSpc>
        <a:defRPr sz="2800" b="1" kern="1200" baseline="0">
          <a:latin typeface="+mj-lt"/>
        </a:defRPr>
      </a:lvl3pPr>
      <a:lvl4pPr eaLnBrk="1" hangingPunct="1">
        <a:lnSpc>
          <a:spcPct val="90000"/>
        </a:lnSpc>
        <a:defRPr sz="2800" b="1" kern="1200" baseline="0">
          <a:latin typeface="+mj-lt"/>
        </a:defRPr>
      </a:lvl4pPr>
      <a:lvl5pPr eaLnBrk="1" hangingPunct="1">
        <a:lnSpc>
          <a:spcPct val="90000"/>
        </a:lnSpc>
        <a:defRPr sz="2800" b="1" kern="1200" baseline="0">
          <a:latin typeface="+mj-lt"/>
        </a:defRPr>
      </a:lvl5pPr>
      <a:lvl6pPr eaLnBrk="1" hangingPunct="1">
        <a:lnSpc>
          <a:spcPct val="90000"/>
        </a:lnSpc>
        <a:defRPr sz="2800" b="1" kern="1200" baseline="0">
          <a:latin typeface="+mj-lt"/>
        </a:defRPr>
      </a:lvl6pPr>
      <a:lvl7pPr eaLnBrk="1" hangingPunct="1">
        <a:lnSpc>
          <a:spcPct val="90000"/>
        </a:lnSpc>
        <a:defRPr sz="2800" b="1" kern="1200" baseline="0">
          <a:latin typeface="+mj-lt"/>
        </a:defRPr>
      </a:lvl7pPr>
      <a:lvl8pPr eaLnBrk="1" hangingPunct="1">
        <a:lnSpc>
          <a:spcPct val="90000"/>
        </a:lnSpc>
        <a:defRPr sz="2800" b="1" kern="1200" baseline="0">
          <a:latin typeface="+mj-lt"/>
        </a:defRPr>
      </a:lvl8pPr>
      <a:lvl9pPr eaLnBrk="1" hangingPunct="1">
        <a:lnSpc>
          <a:spcPct val="90000"/>
        </a:lnSpc>
        <a:defRPr sz="2800" b="1" kern="1200" baseline="0">
          <a:latin typeface="+mj-lt"/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DM Office" panose="02000500000000020000" pitchFamily="2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+mj-lt"/>
        <a:buAutoNum type="arabi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+mj-lt"/>
        <a:buAutoNum type="alphaL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1">
          <p15:clr>
            <a:srgbClr val="F26B43"/>
          </p15:clr>
        </p15:guide>
        <p15:guide id="6" pos="1685">
          <p15:clr>
            <a:srgbClr val="A4A3A4"/>
          </p15:clr>
        </p15:guide>
        <p15:guide id="11" pos="2593">
          <p15:clr>
            <a:srgbClr val="F26B43"/>
          </p15:clr>
        </p15:guide>
        <p15:guide id="12" pos="2819">
          <p15:clr>
            <a:srgbClr val="F26B43"/>
          </p15:clr>
        </p15:guide>
        <p15:guide id="16" pos="3953">
          <p15:clr>
            <a:srgbClr val="F26B43"/>
          </p15:clr>
        </p15:guide>
        <p15:guide id="17" pos="3727">
          <p15:clr>
            <a:srgbClr val="F26B43"/>
          </p15:clr>
        </p15:guide>
        <p15:guide id="21" pos="4861">
          <p15:clr>
            <a:srgbClr val="F26B43"/>
          </p15:clr>
        </p15:guide>
        <p15:guide id="22" pos="5087">
          <p15:clr>
            <a:srgbClr val="F26B43"/>
          </p15:clr>
        </p15:guide>
        <p15:guide id="26" pos="5995">
          <p15:clr>
            <a:srgbClr val="A4A3A4"/>
          </p15:clr>
        </p15:guide>
        <p15:guide id="27" pos="6221">
          <p15:clr>
            <a:srgbClr val="A4A3A4"/>
          </p15:clr>
        </p15:guide>
        <p15:guide id="31" pos="7129">
          <p15:clr>
            <a:srgbClr val="F26B43"/>
          </p15:clr>
        </p15:guide>
        <p15:guide id="32" orient="horz" pos="187">
          <p15:clr>
            <a:srgbClr val="A4A3A4"/>
          </p15:clr>
        </p15:guide>
        <p15:guide id="33" orient="horz" pos="391">
          <p15:clr>
            <a:srgbClr val="A4A3A4"/>
          </p15:clr>
        </p15:guide>
        <p15:guide id="35" orient="horz" pos="1185">
          <p15:clr>
            <a:srgbClr val="F26B43"/>
          </p15:clr>
        </p15:guide>
        <p15:guide id="36" orient="horz" pos="2409">
          <p15:clr>
            <a:srgbClr val="F26B43"/>
          </p15:clr>
        </p15:guide>
        <p15:guide id="37" orient="horz" pos="2614">
          <p15:clr>
            <a:srgbClr val="F26B43"/>
          </p15:clr>
        </p15:guide>
        <p15:guide id="38" orient="horz" pos="3634">
          <p15:clr>
            <a:srgbClr val="FDE53C"/>
          </p15:clr>
        </p15:guide>
        <p15:guide id="39" orient="horz" pos="3838">
          <p15:clr>
            <a:srgbClr val="F26B43"/>
          </p15:clr>
        </p15:guide>
        <p15:guide id="40" orient="horz" pos="4088">
          <p15:clr>
            <a:srgbClr val="FDE53C"/>
          </p15:clr>
        </p15:guide>
        <p15:guide id="41" orient="horz" pos="981">
          <p15:clr>
            <a:srgbClr val="F26B43"/>
          </p15:clr>
        </p15:guide>
        <p15:guide id="42" pos="1459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A3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716B-EA4D-4DF4-AD6E-145DDE147A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21989"/>
            <a:ext cx="10440000" cy="936000"/>
          </a:xfrm>
          <a:prstGeom prst="rect">
            <a:avLst/>
          </a:prstGeom>
        </p:spPr>
        <p:txBody>
          <a:bodyPr vert="horz" lIns="0" tIns="162000" rIns="0" bIns="0" rtlCol="0" anchor="t" anchorCtr="0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64B399-B737-4DC3-9FC4-FC0CD651D61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881188"/>
            <a:ext cx="10440000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 / Fließtext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1"/>
            <a:r>
              <a:rPr lang="de-DE" dirty="0"/>
              <a:t>Zweite Ebene / Bullet Point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2"/>
            <a:r>
              <a:rPr lang="de-DE" dirty="0"/>
              <a:t>Dritte Ebene / Bullet Point zweite Ebene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3"/>
            <a:r>
              <a:rPr lang="de-DE" dirty="0"/>
              <a:t>Vierte Ebene / Aufzählung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4"/>
            <a:r>
              <a:rPr lang="de-DE" dirty="0"/>
              <a:t>Fünfte Ebene / Aufzählung zweite Ebene 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5"/>
            <a:r>
              <a:rPr lang="de-DE" dirty="0"/>
              <a:t>Sechste Ebene / Kernaussage </a:t>
            </a:r>
            <a:r>
              <a:rPr lang="de-DE" dirty="0" err="1"/>
              <a:t>dm</a:t>
            </a:r>
            <a:r>
              <a:rPr lang="de-DE" dirty="0"/>
              <a:t> Office 16pt (Fett schwarz)</a:t>
            </a:r>
          </a:p>
          <a:p>
            <a:pPr lvl="6"/>
            <a:r>
              <a:rPr lang="de-DE" dirty="0"/>
              <a:t>Siebte Textebene / Kernaussage </a:t>
            </a:r>
            <a:r>
              <a:rPr lang="de-DE" dirty="0" err="1"/>
              <a:t>dm</a:t>
            </a:r>
            <a:r>
              <a:rPr lang="de-DE" dirty="0"/>
              <a:t> Office 16pt (Fett orange)</a:t>
            </a:r>
          </a:p>
          <a:p>
            <a:pPr lvl="7"/>
            <a:r>
              <a:rPr lang="de-DE" dirty="0"/>
              <a:t>Achte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  <a:p>
            <a:pPr lvl="8"/>
            <a:r>
              <a:rPr lang="de-DE" dirty="0"/>
              <a:t>Neunte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CCB33-A200-4961-9CB7-D1750750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 rot="5400000">
            <a:off x="9022157" y="2915846"/>
            <a:ext cx="5148261" cy="558000"/>
          </a:xfrm>
          <a:prstGeom prst="rect">
            <a:avLst/>
          </a:prstGeom>
        </p:spPr>
        <p:txBody>
          <a:bodyPr vert="horz" wrap="none" lIns="216000" tIns="10800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1AB76-FFEA-4486-99B6-C687282C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 rot="5400000">
            <a:off x="11285932" y="31357"/>
            <a:ext cx="620712" cy="558000"/>
          </a:xfrm>
          <a:prstGeom prst="rect">
            <a:avLst/>
          </a:prstGeom>
        </p:spPr>
        <p:txBody>
          <a:bodyPr vert="horz" wrap="none" lIns="0" tIns="108000" rIns="36000" bIns="0" rtlCol="0" anchor="t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BAF1B-A2A0-420E-9018-5F5F8BDC0050}"/>
              </a:ext>
            </a:extLst>
          </p:cNvPr>
          <p:cNvGrpSpPr/>
          <p:nvPr userDrawn="1"/>
        </p:nvGrpSpPr>
        <p:grpSpPr bwMode="gray">
          <a:xfrm>
            <a:off x="515621" y="-92003"/>
            <a:ext cx="10803182" cy="72000"/>
            <a:chOff x="515621" y="-146386"/>
            <a:chExt cx="10803182" cy="7200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8EFC88FA-3A13-4709-BC97-B0A62DD22A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14E28F2-07FA-4AC7-AC74-3CD34FCF9BF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9528ED5-3E0C-44ED-AEB4-A8ECCA5C435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B7F7997-B273-4809-91A3-115255587E2A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191A3B4-0D4F-4DB1-A743-67E10BCCDCB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24400089-1506-4138-BBFD-FB49C030708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4E57C12C-5008-4BB2-BD04-B1FD8A2A72C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15889F14-2C1D-4E83-87AF-2A8E4B305C71}"/>
                </a:ext>
              </a:extLst>
            </p:cNvPr>
            <p:cNvGrpSpPr/>
            <p:nvPr userDrawn="1"/>
          </p:nvGrpSpPr>
          <p:grpSpPr bwMode="gray">
            <a:xfrm>
              <a:off x="1235833" y="-146386"/>
              <a:ext cx="9722862" cy="72000"/>
              <a:chOff x="1235833" y="-146386"/>
              <a:chExt cx="9722862" cy="72000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E4294BB2-1A9B-4704-89A1-F6F5275FF46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4C513C0-F822-4F1B-9F88-392D5DFC2F2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C3C26367-1742-414D-BB7E-0F9E1ED472A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CF94288D-3692-470D-A83F-BCED8E48A06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4211597-1429-4383-8802-E0BE7937300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59869AAC-CC88-43C4-A130-F1C849626E4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66441531-761A-42A9-A870-03661639FE9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0E37E3E1-5C92-4F5A-8218-D81C2013BA1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57340E5-464F-4140-A6EE-FE1CD140B1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3A40E8D8-7162-466B-81BA-AEAEBE7D030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4187BD4C-A186-49C0-96A0-0C8A65B648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F747EAFE-094F-4FF1-8902-0A3860599104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CC6CDCE-18AB-48CE-8D12-F0C92756EB9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BB1348A-D2FA-4E41-A3EE-6274FBEF4FE6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20DD1FC1-4FD4-490B-BE01-9482BF8992E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3F74C8C-DD75-4BC1-8FB4-FDEC93F4CBD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1D2780E1-6BB5-4655-9490-99929413A13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59757EA-7C6E-46B7-BFEB-02A97484434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ABEA1A12-6269-454B-B7BF-A476445D9BB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23393545-49B8-4E07-8986-A09C5B9CD83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D16B2624-7378-482C-8F6D-103872B6F38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4B109BDE-709B-48FE-8336-8A281D2F4DF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677ACBFA-5E8C-4CF9-AD42-1E693F2E8F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75D1395B-FD4C-45FC-B147-6B7DA510ED7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9621" y="-110386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E2F053-924B-420B-81B6-C0977645C0C0}"/>
              </a:ext>
            </a:extLst>
          </p:cNvPr>
          <p:cNvGrpSpPr/>
          <p:nvPr userDrawn="1"/>
        </p:nvGrpSpPr>
        <p:grpSpPr bwMode="gray">
          <a:xfrm>
            <a:off x="515621" y="6878003"/>
            <a:ext cx="10803182" cy="72000"/>
            <a:chOff x="515621" y="6932386"/>
            <a:chExt cx="10803182" cy="72000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2BD7CAE-6923-412D-8294-A00FCB4CDC6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B21E5E9-AF88-408A-A5C6-476A933802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81038411-2AF5-48A6-9147-F64E7535915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61D255C8-DF04-4869-9FBB-E1903AA51F4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AAF5E4BF-5C45-4BEE-A69E-3E151C1955F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A78926DD-9878-4FC0-A13E-CA72D13C6B4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E24FDB1-E215-40D2-BB5E-1435CBB1734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FB7FDB3D-E49D-40A1-AE8B-F89464E45D8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62DA7CA-DA46-4F3A-891C-281FB2968F63}"/>
                </a:ext>
              </a:extLst>
            </p:cNvPr>
            <p:cNvGrpSpPr/>
            <p:nvPr userDrawn="1"/>
          </p:nvGrpSpPr>
          <p:grpSpPr bwMode="gray">
            <a:xfrm>
              <a:off x="515621" y="6932386"/>
              <a:ext cx="10443074" cy="72000"/>
              <a:chOff x="515621" y="6932386"/>
              <a:chExt cx="10443074" cy="72000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1B4A98A-5BC5-4CA2-A9C1-1018DE7A68C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F5909A6-CB7C-40AA-B5F8-1246116F66E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58171BF3-7D9B-4770-9F08-F15DE3A8B6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E2E88778-18D6-4D09-B5F3-F6D3CFB756F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8850A7F4-FDF9-420B-9625-20E6980434B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9565B2AE-1870-454F-97EF-D6D7515402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4D772DB3-A416-4E78-915B-A913DAA1F1B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320D7F58-873D-4387-9A0D-1C9BB60A268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73613E98-D512-49E0-8377-E803C759FF9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6BDE3529-3692-4679-8CD4-40FB12C2A6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B375A6EB-3125-414F-89D4-F48F36920FB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5CC81EDF-7D63-408F-897B-C74F40C54423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BCBF80B9-8496-411B-A67C-75329EB4F89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E19DB91A-81CD-4612-BD22-56ADA88505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E93E5C5A-4437-4173-A11D-2DA57F85FD8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980EDDD0-F154-48C5-B534-5BBF0EC3A5C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2B72FFD8-0A11-4163-90EC-FE3F110892B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2DBF99B0-A71C-418A-8FAC-197E15B1D3F1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1846A345-8C64-4D94-99EB-CC32522E5A3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CC8883C-5506-4281-A3D1-B88ADF015E0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CAE8FE45-00B3-42BF-8251-F664AA38415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B2D2E605-B37A-416E-8EC7-F3846ECC404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7BA681B4-7099-406B-BB5C-DB8E4A610AB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7962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B82ABA-2BA2-456C-8518-F3F5BC18313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 bwMode="gray">
          <a:xfrm>
            <a:off x="874712" y="6865623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noFill/>
              </a:defRPr>
            </a:lvl1pPr>
          </a:lstStyle>
          <a:p>
            <a:r>
              <a:rPr lang="de-DE" dirty="0"/>
              <a:t>Datumsplatzhalter immer eingeblendet lassen (Logo)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19FE107-1E6F-40A5-A501-BBE752E3D2C4}"/>
              </a:ext>
            </a:extLst>
          </p:cNvPr>
          <p:cNvGrpSpPr/>
          <p:nvPr userDrawn="1"/>
        </p:nvGrpSpPr>
        <p:grpSpPr>
          <a:xfrm>
            <a:off x="-91050" y="296863"/>
            <a:ext cx="72000" cy="6192384"/>
            <a:chOff x="-72000" y="296863"/>
            <a:chExt cx="72000" cy="619238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8D827A2-2F7A-455F-9AEE-36D55F9EDEE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1F9977F-C6E4-47AD-AD64-FC1DC35780C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E5CB2F1-C66E-4EF0-881B-4D328707EB1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08889B4-D776-4482-A48F-F2B8300BA97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BD1FF01-A052-4D94-830B-042330E060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D7222971-7C28-4992-9457-931988FEB45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4DC8641-9090-410A-B609-6B6F774733E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0AB090B-030E-4F8C-9E06-14F422F1946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2A01F09-C5C1-4CA9-94CA-80674200D2D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469708-B857-4CDD-AB8E-47847923AC0A}"/>
              </a:ext>
            </a:extLst>
          </p:cNvPr>
          <p:cNvGrpSpPr/>
          <p:nvPr userDrawn="1"/>
        </p:nvGrpSpPr>
        <p:grpSpPr>
          <a:xfrm>
            <a:off x="12212003" y="296863"/>
            <a:ext cx="72000" cy="6192384"/>
            <a:chOff x="12192953" y="296863"/>
            <a:chExt cx="72000" cy="6192384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F30DCE0F-F9B3-4A37-81D9-EA395F74A7E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2F73DF11-D8B6-4416-9A02-4F608CFC7519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4A5F29E1-8CBF-4C4F-91AA-41969843E040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1876AB7-81C4-4DB8-81BA-CA9621F34B07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5F93D277-407E-468D-BD1A-851576B330B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3884DBC3-F4EE-45F3-A2DA-81F5BD36BC3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08986007-58E2-4F52-B5EC-8B0E9DE244D2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0D8EDBD4-F9A9-427F-BF34-F1E6FFB8EB5A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88DE4C6E-041D-4881-98E8-1F0F49C5B05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11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lnSpc>
          <a:spcPct val="90000"/>
        </a:lnSpc>
        <a:defRPr sz="2800" b="1" kern="1200" baseline="0">
          <a:latin typeface="+mj-lt"/>
        </a:defRPr>
      </a:lvl2pPr>
      <a:lvl3pPr eaLnBrk="1" hangingPunct="1">
        <a:lnSpc>
          <a:spcPct val="90000"/>
        </a:lnSpc>
        <a:defRPr sz="2800" b="1" kern="1200" baseline="0">
          <a:latin typeface="+mj-lt"/>
        </a:defRPr>
      </a:lvl3pPr>
      <a:lvl4pPr eaLnBrk="1" hangingPunct="1">
        <a:lnSpc>
          <a:spcPct val="90000"/>
        </a:lnSpc>
        <a:defRPr sz="2800" b="1" kern="1200" baseline="0">
          <a:latin typeface="+mj-lt"/>
        </a:defRPr>
      </a:lvl4pPr>
      <a:lvl5pPr eaLnBrk="1" hangingPunct="1">
        <a:lnSpc>
          <a:spcPct val="90000"/>
        </a:lnSpc>
        <a:defRPr sz="2800" b="1" kern="1200" baseline="0">
          <a:latin typeface="+mj-lt"/>
        </a:defRPr>
      </a:lvl5pPr>
      <a:lvl6pPr eaLnBrk="1" hangingPunct="1">
        <a:lnSpc>
          <a:spcPct val="90000"/>
        </a:lnSpc>
        <a:defRPr sz="2800" b="1" kern="1200" baseline="0">
          <a:latin typeface="+mj-lt"/>
        </a:defRPr>
      </a:lvl6pPr>
      <a:lvl7pPr eaLnBrk="1" hangingPunct="1">
        <a:lnSpc>
          <a:spcPct val="90000"/>
        </a:lnSpc>
        <a:defRPr sz="2800" b="1" kern="1200" baseline="0">
          <a:latin typeface="+mj-lt"/>
        </a:defRPr>
      </a:lvl7pPr>
      <a:lvl8pPr eaLnBrk="1" hangingPunct="1">
        <a:lnSpc>
          <a:spcPct val="90000"/>
        </a:lnSpc>
        <a:defRPr sz="2800" b="1" kern="1200" baseline="0">
          <a:latin typeface="+mj-lt"/>
        </a:defRPr>
      </a:lvl8pPr>
      <a:lvl9pPr eaLnBrk="1" hangingPunct="1">
        <a:lnSpc>
          <a:spcPct val="90000"/>
        </a:lnSpc>
        <a:defRPr sz="2800" b="1" kern="1200" baseline="0">
          <a:latin typeface="+mj-lt"/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DM Office" panose="02000500000000020000" pitchFamily="2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+mj-lt"/>
        <a:buAutoNum type="arabi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+mj-lt"/>
        <a:buAutoNum type="alphaL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1">
          <p15:clr>
            <a:srgbClr val="F26B43"/>
          </p15:clr>
        </p15:guide>
        <p15:guide id="6" pos="1685">
          <p15:clr>
            <a:srgbClr val="A4A3A4"/>
          </p15:clr>
        </p15:guide>
        <p15:guide id="11" pos="2593">
          <p15:clr>
            <a:srgbClr val="F26B43"/>
          </p15:clr>
        </p15:guide>
        <p15:guide id="12" pos="2819">
          <p15:clr>
            <a:srgbClr val="F26B43"/>
          </p15:clr>
        </p15:guide>
        <p15:guide id="16" pos="3953">
          <p15:clr>
            <a:srgbClr val="F26B43"/>
          </p15:clr>
        </p15:guide>
        <p15:guide id="17" pos="3727">
          <p15:clr>
            <a:srgbClr val="F26B43"/>
          </p15:clr>
        </p15:guide>
        <p15:guide id="21" pos="4861">
          <p15:clr>
            <a:srgbClr val="F26B43"/>
          </p15:clr>
        </p15:guide>
        <p15:guide id="22" pos="5087">
          <p15:clr>
            <a:srgbClr val="F26B43"/>
          </p15:clr>
        </p15:guide>
        <p15:guide id="26" pos="5995">
          <p15:clr>
            <a:srgbClr val="A4A3A4"/>
          </p15:clr>
        </p15:guide>
        <p15:guide id="27" pos="6221">
          <p15:clr>
            <a:srgbClr val="A4A3A4"/>
          </p15:clr>
        </p15:guide>
        <p15:guide id="31" pos="7129">
          <p15:clr>
            <a:srgbClr val="F26B43"/>
          </p15:clr>
        </p15:guide>
        <p15:guide id="32" orient="horz" pos="187">
          <p15:clr>
            <a:srgbClr val="A4A3A4"/>
          </p15:clr>
        </p15:guide>
        <p15:guide id="33" orient="horz" pos="391">
          <p15:clr>
            <a:srgbClr val="A4A3A4"/>
          </p15:clr>
        </p15:guide>
        <p15:guide id="35" orient="horz" pos="1185">
          <p15:clr>
            <a:srgbClr val="F26B43"/>
          </p15:clr>
        </p15:guide>
        <p15:guide id="36" orient="horz" pos="2409">
          <p15:clr>
            <a:srgbClr val="F26B43"/>
          </p15:clr>
        </p15:guide>
        <p15:guide id="37" orient="horz" pos="2614">
          <p15:clr>
            <a:srgbClr val="F26B43"/>
          </p15:clr>
        </p15:guide>
        <p15:guide id="38" orient="horz" pos="3634">
          <p15:clr>
            <a:srgbClr val="FDE53C"/>
          </p15:clr>
        </p15:guide>
        <p15:guide id="39" orient="horz" pos="3838">
          <p15:clr>
            <a:srgbClr val="F26B43"/>
          </p15:clr>
        </p15:guide>
        <p15:guide id="40" orient="horz" pos="4088">
          <p15:clr>
            <a:srgbClr val="FDE53C"/>
          </p15:clr>
        </p15:guide>
        <p15:guide id="41" orient="horz" pos="981">
          <p15:clr>
            <a:srgbClr val="F26B43"/>
          </p15:clr>
        </p15:guide>
        <p15:guide id="42" pos="1459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A3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716B-EA4D-4DF4-AD6E-145DDE147A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21989"/>
            <a:ext cx="10440000" cy="936000"/>
          </a:xfrm>
          <a:prstGeom prst="rect">
            <a:avLst/>
          </a:prstGeom>
        </p:spPr>
        <p:txBody>
          <a:bodyPr vert="horz" lIns="0" tIns="162000" rIns="0" bIns="0" rtlCol="0" anchor="t" anchorCtr="0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64B399-B737-4DC3-9FC4-FC0CD651D61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881188"/>
            <a:ext cx="10440000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 / Fließtext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1"/>
            <a:r>
              <a:rPr lang="de-DE" dirty="0"/>
              <a:t>Zweite Ebene / Bullet Point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2"/>
            <a:r>
              <a:rPr lang="de-DE" dirty="0"/>
              <a:t>Dritte Ebene / Bullet Point zweite Ebene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3"/>
            <a:r>
              <a:rPr lang="de-DE" dirty="0"/>
              <a:t>Vierte Ebene / Aufzählung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4"/>
            <a:r>
              <a:rPr lang="de-DE" dirty="0"/>
              <a:t>Fünfte Ebene / Aufzählung zweite Ebene 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5"/>
            <a:r>
              <a:rPr lang="de-DE" dirty="0"/>
              <a:t>Sechste Ebene / Kernaussage </a:t>
            </a:r>
            <a:r>
              <a:rPr lang="de-DE" dirty="0" err="1"/>
              <a:t>dm</a:t>
            </a:r>
            <a:r>
              <a:rPr lang="de-DE" dirty="0"/>
              <a:t> Office 16pt (Fett schwarz)</a:t>
            </a:r>
          </a:p>
          <a:p>
            <a:pPr lvl="6"/>
            <a:r>
              <a:rPr lang="de-DE" dirty="0"/>
              <a:t>Siebte Textebene / Kernaussage </a:t>
            </a:r>
            <a:r>
              <a:rPr lang="de-DE" dirty="0" err="1"/>
              <a:t>dm</a:t>
            </a:r>
            <a:r>
              <a:rPr lang="de-DE" dirty="0"/>
              <a:t> Office 16pt (Fett orange)</a:t>
            </a:r>
          </a:p>
          <a:p>
            <a:pPr lvl="7"/>
            <a:r>
              <a:rPr lang="de-DE" dirty="0"/>
              <a:t>Achte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  <a:p>
            <a:pPr lvl="8"/>
            <a:r>
              <a:rPr lang="de-DE" dirty="0"/>
              <a:t>Neunte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CCB33-A200-4961-9CB7-D1750750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 rot="5400000">
            <a:off x="9022157" y="2915846"/>
            <a:ext cx="5148261" cy="558000"/>
          </a:xfrm>
          <a:prstGeom prst="rect">
            <a:avLst/>
          </a:prstGeom>
        </p:spPr>
        <p:txBody>
          <a:bodyPr vert="horz" wrap="none" lIns="216000" tIns="10800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1AB76-FFEA-4486-99B6-C687282C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 rot="5400000">
            <a:off x="11285932" y="31357"/>
            <a:ext cx="620712" cy="558000"/>
          </a:xfrm>
          <a:prstGeom prst="rect">
            <a:avLst/>
          </a:prstGeom>
        </p:spPr>
        <p:txBody>
          <a:bodyPr vert="horz" wrap="none" lIns="0" tIns="108000" rIns="36000" bIns="0" rtlCol="0" anchor="t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BAF1B-A2A0-420E-9018-5F5F8BDC0050}"/>
              </a:ext>
            </a:extLst>
          </p:cNvPr>
          <p:cNvGrpSpPr/>
          <p:nvPr userDrawn="1"/>
        </p:nvGrpSpPr>
        <p:grpSpPr bwMode="gray">
          <a:xfrm>
            <a:off x="515621" y="-92003"/>
            <a:ext cx="10803182" cy="72000"/>
            <a:chOff x="515621" y="-146386"/>
            <a:chExt cx="10803182" cy="7200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8EFC88FA-3A13-4709-BC97-B0A62DD22A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14E28F2-07FA-4AC7-AC74-3CD34FCF9BF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9528ED5-3E0C-44ED-AEB4-A8ECCA5C435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B7F7997-B273-4809-91A3-115255587E2A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191A3B4-0D4F-4DB1-A743-67E10BCCDCB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24400089-1506-4138-BBFD-FB49C030708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4E57C12C-5008-4BB2-BD04-B1FD8A2A72C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15889F14-2C1D-4E83-87AF-2A8E4B305C71}"/>
                </a:ext>
              </a:extLst>
            </p:cNvPr>
            <p:cNvGrpSpPr/>
            <p:nvPr userDrawn="1"/>
          </p:nvGrpSpPr>
          <p:grpSpPr bwMode="gray">
            <a:xfrm>
              <a:off x="1235833" y="-146386"/>
              <a:ext cx="9722862" cy="72000"/>
              <a:chOff x="1235833" y="-146386"/>
              <a:chExt cx="9722862" cy="72000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E4294BB2-1A9B-4704-89A1-F6F5275FF46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4C513C0-F822-4F1B-9F88-392D5DFC2F2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C3C26367-1742-414D-BB7E-0F9E1ED472A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CF94288D-3692-470D-A83F-BCED8E48A06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4211597-1429-4383-8802-E0BE7937300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59869AAC-CC88-43C4-A130-F1C849626E4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66441531-761A-42A9-A870-03661639FE9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0E37E3E1-5C92-4F5A-8218-D81C2013BA1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57340E5-464F-4140-A6EE-FE1CD140B1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3A40E8D8-7162-466B-81BA-AEAEBE7D030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4187BD4C-A186-49C0-96A0-0C8A65B648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F747EAFE-094F-4FF1-8902-0A3860599104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CC6CDCE-18AB-48CE-8D12-F0C92756EB9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BB1348A-D2FA-4E41-A3EE-6274FBEF4FE6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20DD1FC1-4FD4-490B-BE01-9482BF8992E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3F74C8C-DD75-4BC1-8FB4-FDEC93F4CBD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1D2780E1-6BB5-4655-9490-99929413A13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59757EA-7C6E-46B7-BFEB-02A97484434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ABEA1A12-6269-454B-B7BF-A476445D9BB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23393545-49B8-4E07-8986-A09C5B9CD83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D16B2624-7378-482C-8F6D-103872B6F38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4B109BDE-709B-48FE-8336-8A281D2F4DF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677ACBFA-5E8C-4CF9-AD42-1E693F2E8F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75D1395B-FD4C-45FC-B147-6B7DA510ED7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9621" y="-110386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E2F053-924B-420B-81B6-C0977645C0C0}"/>
              </a:ext>
            </a:extLst>
          </p:cNvPr>
          <p:cNvGrpSpPr/>
          <p:nvPr userDrawn="1"/>
        </p:nvGrpSpPr>
        <p:grpSpPr bwMode="gray">
          <a:xfrm>
            <a:off x="515621" y="6878003"/>
            <a:ext cx="10803182" cy="72000"/>
            <a:chOff x="515621" y="6932386"/>
            <a:chExt cx="10803182" cy="72000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2BD7CAE-6923-412D-8294-A00FCB4CDC6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B21E5E9-AF88-408A-A5C6-476A933802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81038411-2AF5-48A6-9147-F64E7535915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61D255C8-DF04-4869-9FBB-E1903AA51F4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AAF5E4BF-5C45-4BEE-A69E-3E151C1955F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A78926DD-9878-4FC0-A13E-CA72D13C6B4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E24FDB1-E215-40D2-BB5E-1435CBB1734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FB7FDB3D-E49D-40A1-AE8B-F89464E45D8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62DA7CA-DA46-4F3A-891C-281FB2968F63}"/>
                </a:ext>
              </a:extLst>
            </p:cNvPr>
            <p:cNvGrpSpPr/>
            <p:nvPr userDrawn="1"/>
          </p:nvGrpSpPr>
          <p:grpSpPr bwMode="gray">
            <a:xfrm>
              <a:off x="515621" y="6932386"/>
              <a:ext cx="10443074" cy="72000"/>
              <a:chOff x="515621" y="6932386"/>
              <a:chExt cx="10443074" cy="72000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1B4A98A-5BC5-4CA2-A9C1-1018DE7A68C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F5909A6-CB7C-40AA-B5F8-1246116F66E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58171BF3-7D9B-4770-9F08-F15DE3A8B6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E2E88778-18D6-4D09-B5F3-F6D3CFB756F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8850A7F4-FDF9-420B-9625-20E6980434B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9565B2AE-1870-454F-97EF-D6D7515402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4D772DB3-A416-4E78-915B-A913DAA1F1B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320D7F58-873D-4387-9A0D-1C9BB60A268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73613E98-D512-49E0-8377-E803C759FF9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6BDE3529-3692-4679-8CD4-40FB12C2A6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B375A6EB-3125-414F-89D4-F48F36920FB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5CC81EDF-7D63-408F-897B-C74F40C54423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BCBF80B9-8496-411B-A67C-75329EB4F89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E19DB91A-81CD-4612-BD22-56ADA88505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E93E5C5A-4437-4173-A11D-2DA57F85FD8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980EDDD0-F154-48C5-B534-5BBF0EC3A5C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2B72FFD8-0A11-4163-90EC-FE3F110892B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2DBF99B0-A71C-418A-8FAC-197E15B1D3F1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1846A345-8C64-4D94-99EB-CC32522E5A3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CC8883C-5506-4281-A3D1-B88ADF015E0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CAE8FE45-00B3-42BF-8251-F664AA38415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B2D2E605-B37A-416E-8EC7-F3846ECC404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7BA681B4-7099-406B-BB5C-DB8E4A610AB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7962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B82ABA-2BA2-456C-8518-F3F5BC18313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 bwMode="gray">
          <a:xfrm>
            <a:off x="874712" y="6865623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noFill/>
              </a:defRPr>
            </a:lvl1pPr>
          </a:lstStyle>
          <a:p>
            <a:r>
              <a:rPr lang="de-DE" dirty="0"/>
              <a:t>Datumsplatzhalter immer eingeblendet lassen (Logo)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19FE107-1E6F-40A5-A501-BBE752E3D2C4}"/>
              </a:ext>
            </a:extLst>
          </p:cNvPr>
          <p:cNvGrpSpPr/>
          <p:nvPr userDrawn="1"/>
        </p:nvGrpSpPr>
        <p:grpSpPr>
          <a:xfrm>
            <a:off x="-91050" y="296863"/>
            <a:ext cx="72000" cy="6192384"/>
            <a:chOff x="-72000" y="296863"/>
            <a:chExt cx="72000" cy="619238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8D827A2-2F7A-455F-9AEE-36D55F9EDEE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1F9977F-C6E4-47AD-AD64-FC1DC35780C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E5CB2F1-C66E-4EF0-881B-4D328707EB1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08889B4-D776-4482-A48F-F2B8300BA97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BD1FF01-A052-4D94-830B-042330E060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D7222971-7C28-4992-9457-931988FEB45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4DC8641-9090-410A-B609-6B6F774733E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0AB090B-030E-4F8C-9E06-14F422F1946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2A01F09-C5C1-4CA9-94CA-80674200D2D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469708-B857-4CDD-AB8E-47847923AC0A}"/>
              </a:ext>
            </a:extLst>
          </p:cNvPr>
          <p:cNvGrpSpPr/>
          <p:nvPr userDrawn="1"/>
        </p:nvGrpSpPr>
        <p:grpSpPr>
          <a:xfrm>
            <a:off x="12212003" y="296863"/>
            <a:ext cx="72000" cy="6192384"/>
            <a:chOff x="12192953" y="296863"/>
            <a:chExt cx="72000" cy="6192384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F30DCE0F-F9B3-4A37-81D9-EA395F74A7E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2F73DF11-D8B6-4416-9A02-4F608CFC7519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4A5F29E1-8CBF-4C4F-91AA-41969843E040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1876AB7-81C4-4DB8-81BA-CA9621F34B07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5F93D277-407E-468D-BD1A-851576B330B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3884DBC3-F4EE-45F3-A2DA-81F5BD36BC3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08986007-58E2-4F52-B5EC-8B0E9DE244D2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0D8EDBD4-F9A9-427F-BF34-F1E6FFB8EB5A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88DE4C6E-041D-4881-98E8-1F0F49C5B05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906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lnSpc>
          <a:spcPct val="90000"/>
        </a:lnSpc>
        <a:defRPr sz="2800" b="1" kern="1200" baseline="0">
          <a:latin typeface="+mj-lt"/>
        </a:defRPr>
      </a:lvl2pPr>
      <a:lvl3pPr eaLnBrk="1" hangingPunct="1">
        <a:lnSpc>
          <a:spcPct val="90000"/>
        </a:lnSpc>
        <a:defRPr sz="2800" b="1" kern="1200" baseline="0">
          <a:latin typeface="+mj-lt"/>
        </a:defRPr>
      </a:lvl3pPr>
      <a:lvl4pPr eaLnBrk="1" hangingPunct="1">
        <a:lnSpc>
          <a:spcPct val="90000"/>
        </a:lnSpc>
        <a:defRPr sz="2800" b="1" kern="1200" baseline="0">
          <a:latin typeface="+mj-lt"/>
        </a:defRPr>
      </a:lvl4pPr>
      <a:lvl5pPr eaLnBrk="1" hangingPunct="1">
        <a:lnSpc>
          <a:spcPct val="90000"/>
        </a:lnSpc>
        <a:defRPr sz="2800" b="1" kern="1200" baseline="0">
          <a:latin typeface="+mj-lt"/>
        </a:defRPr>
      </a:lvl5pPr>
      <a:lvl6pPr eaLnBrk="1" hangingPunct="1">
        <a:lnSpc>
          <a:spcPct val="90000"/>
        </a:lnSpc>
        <a:defRPr sz="2800" b="1" kern="1200" baseline="0">
          <a:latin typeface="+mj-lt"/>
        </a:defRPr>
      </a:lvl6pPr>
      <a:lvl7pPr eaLnBrk="1" hangingPunct="1">
        <a:lnSpc>
          <a:spcPct val="90000"/>
        </a:lnSpc>
        <a:defRPr sz="2800" b="1" kern="1200" baseline="0">
          <a:latin typeface="+mj-lt"/>
        </a:defRPr>
      </a:lvl7pPr>
      <a:lvl8pPr eaLnBrk="1" hangingPunct="1">
        <a:lnSpc>
          <a:spcPct val="90000"/>
        </a:lnSpc>
        <a:defRPr sz="2800" b="1" kern="1200" baseline="0">
          <a:latin typeface="+mj-lt"/>
        </a:defRPr>
      </a:lvl8pPr>
      <a:lvl9pPr eaLnBrk="1" hangingPunct="1">
        <a:lnSpc>
          <a:spcPct val="90000"/>
        </a:lnSpc>
        <a:defRPr sz="2800" b="1" kern="1200" baseline="0">
          <a:latin typeface="+mj-lt"/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DM Office" panose="02000500000000020000" pitchFamily="2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+mj-lt"/>
        <a:buAutoNum type="arabi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+mj-lt"/>
        <a:buAutoNum type="alphaL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1">
          <p15:clr>
            <a:srgbClr val="F26B43"/>
          </p15:clr>
        </p15:guide>
        <p15:guide id="6" pos="1685">
          <p15:clr>
            <a:srgbClr val="A4A3A4"/>
          </p15:clr>
        </p15:guide>
        <p15:guide id="11" pos="2593">
          <p15:clr>
            <a:srgbClr val="F26B43"/>
          </p15:clr>
        </p15:guide>
        <p15:guide id="12" pos="2819">
          <p15:clr>
            <a:srgbClr val="F26B43"/>
          </p15:clr>
        </p15:guide>
        <p15:guide id="16" pos="3953">
          <p15:clr>
            <a:srgbClr val="F26B43"/>
          </p15:clr>
        </p15:guide>
        <p15:guide id="17" pos="3727">
          <p15:clr>
            <a:srgbClr val="F26B43"/>
          </p15:clr>
        </p15:guide>
        <p15:guide id="21" pos="4861">
          <p15:clr>
            <a:srgbClr val="F26B43"/>
          </p15:clr>
        </p15:guide>
        <p15:guide id="22" pos="5087">
          <p15:clr>
            <a:srgbClr val="F26B43"/>
          </p15:clr>
        </p15:guide>
        <p15:guide id="26" pos="5995">
          <p15:clr>
            <a:srgbClr val="A4A3A4"/>
          </p15:clr>
        </p15:guide>
        <p15:guide id="27" pos="6221">
          <p15:clr>
            <a:srgbClr val="A4A3A4"/>
          </p15:clr>
        </p15:guide>
        <p15:guide id="31" pos="7129">
          <p15:clr>
            <a:srgbClr val="F26B43"/>
          </p15:clr>
        </p15:guide>
        <p15:guide id="32" orient="horz" pos="187">
          <p15:clr>
            <a:srgbClr val="A4A3A4"/>
          </p15:clr>
        </p15:guide>
        <p15:guide id="33" orient="horz" pos="391">
          <p15:clr>
            <a:srgbClr val="A4A3A4"/>
          </p15:clr>
        </p15:guide>
        <p15:guide id="35" orient="horz" pos="1185">
          <p15:clr>
            <a:srgbClr val="F26B43"/>
          </p15:clr>
        </p15:guide>
        <p15:guide id="36" orient="horz" pos="2409">
          <p15:clr>
            <a:srgbClr val="F26B43"/>
          </p15:clr>
        </p15:guide>
        <p15:guide id="37" orient="horz" pos="2614">
          <p15:clr>
            <a:srgbClr val="F26B43"/>
          </p15:clr>
        </p15:guide>
        <p15:guide id="38" orient="horz" pos="3634">
          <p15:clr>
            <a:srgbClr val="FDE53C"/>
          </p15:clr>
        </p15:guide>
        <p15:guide id="39" orient="horz" pos="3838">
          <p15:clr>
            <a:srgbClr val="F26B43"/>
          </p15:clr>
        </p15:guide>
        <p15:guide id="40" orient="horz" pos="4088">
          <p15:clr>
            <a:srgbClr val="FDE53C"/>
          </p15:clr>
        </p15:guide>
        <p15:guide id="41" orient="horz" pos="981">
          <p15:clr>
            <a:srgbClr val="F26B43"/>
          </p15:clr>
        </p15:guide>
        <p15:guide id="42" pos="1459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A3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716B-EA4D-4DF4-AD6E-145DDE147A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21989"/>
            <a:ext cx="10440000" cy="936000"/>
          </a:xfrm>
          <a:prstGeom prst="rect">
            <a:avLst/>
          </a:prstGeom>
        </p:spPr>
        <p:txBody>
          <a:bodyPr vert="horz" lIns="0" tIns="162000" rIns="0" bIns="0" rtlCol="0" anchor="t" anchorCtr="0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64B399-B737-4DC3-9FC4-FC0CD651D61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881188"/>
            <a:ext cx="10440000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 / Fließtext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1"/>
            <a:r>
              <a:rPr lang="de-DE" dirty="0"/>
              <a:t>Zweite Ebene / Bullet Point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2"/>
            <a:r>
              <a:rPr lang="de-DE" dirty="0"/>
              <a:t>Dritte Ebene / Bullet Point zweite Ebene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3"/>
            <a:r>
              <a:rPr lang="de-DE" dirty="0"/>
              <a:t>Vierte Ebene / Aufzählung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4"/>
            <a:r>
              <a:rPr lang="de-DE" dirty="0"/>
              <a:t>Fünfte Ebene / Aufzählung zweite Ebene 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5"/>
            <a:r>
              <a:rPr lang="de-DE" dirty="0"/>
              <a:t>Sechste Ebene / Kernaussage </a:t>
            </a:r>
            <a:r>
              <a:rPr lang="de-DE" dirty="0" err="1"/>
              <a:t>dm</a:t>
            </a:r>
            <a:r>
              <a:rPr lang="de-DE" dirty="0"/>
              <a:t> Office 16pt (Fett schwarz)</a:t>
            </a:r>
          </a:p>
          <a:p>
            <a:pPr lvl="6"/>
            <a:r>
              <a:rPr lang="de-DE" dirty="0"/>
              <a:t>Siebte Textebene / Kernaussage </a:t>
            </a:r>
            <a:r>
              <a:rPr lang="de-DE" dirty="0" err="1"/>
              <a:t>dm</a:t>
            </a:r>
            <a:r>
              <a:rPr lang="de-DE" dirty="0"/>
              <a:t> Office 16pt (Fett orange)</a:t>
            </a:r>
          </a:p>
          <a:p>
            <a:pPr lvl="7"/>
            <a:r>
              <a:rPr lang="de-DE" dirty="0"/>
              <a:t>Achte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  <a:p>
            <a:pPr lvl="8"/>
            <a:r>
              <a:rPr lang="de-DE" dirty="0"/>
              <a:t>Neunte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CCB33-A200-4961-9CB7-D1750750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 rot="5400000">
            <a:off x="9022157" y="2915846"/>
            <a:ext cx="5148261" cy="558000"/>
          </a:xfrm>
          <a:prstGeom prst="rect">
            <a:avLst/>
          </a:prstGeom>
        </p:spPr>
        <p:txBody>
          <a:bodyPr vert="horz" wrap="none" lIns="216000" tIns="10800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dm</a:t>
            </a:r>
            <a:r>
              <a:rPr lang="de-DE" dirty="0"/>
              <a:t>-Template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1AB76-FFEA-4486-99B6-C687282C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 rot="5400000">
            <a:off x="11285932" y="31357"/>
            <a:ext cx="620712" cy="558000"/>
          </a:xfrm>
          <a:prstGeom prst="rect">
            <a:avLst/>
          </a:prstGeom>
        </p:spPr>
        <p:txBody>
          <a:bodyPr vert="horz" wrap="none" lIns="0" tIns="108000" rIns="36000" bIns="0" rtlCol="0" anchor="t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BAF1B-A2A0-420E-9018-5F5F8BDC0050}"/>
              </a:ext>
            </a:extLst>
          </p:cNvPr>
          <p:cNvGrpSpPr/>
          <p:nvPr userDrawn="1"/>
        </p:nvGrpSpPr>
        <p:grpSpPr bwMode="gray">
          <a:xfrm>
            <a:off x="515621" y="-92003"/>
            <a:ext cx="10803182" cy="72000"/>
            <a:chOff x="515621" y="-146386"/>
            <a:chExt cx="10803182" cy="7200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8EFC88FA-3A13-4709-BC97-B0A62DD22A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14E28F2-07FA-4AC7-AC74-3CD34FCF9BF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9528ED5-3E0C-44ED-AEB4-A8ECCA5C435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B7F7997-B273-4809-91A3-115255587E2A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191A3B4-0D4F-4DB1-A743-67E10BCCDCB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24400089-1506-4138-BBFD-FB49C030708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4E57C12C-5008-4BB2-BD04-B1FD8A2A72C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15889F14-2C1D-4E83-87AF-2A8E4B305C71}"/>
                </a:ext>
              </a:extLst>
            </p:cNvPr>
            <p:cNvGrpSpPr/>
            <p:nvPr userDrawn="1"/>
          </p:nvGrpSpPr>
          <p:grpSpPr bwMode="gray">
            <a:xfrm>
              <a:off x="1235833" y="-146386"/>
              <a:ext cx="9722862" cy="72000"/>
              <a:chOff x="1235833" y="-146386"/>
              <a:chExt cx="9722862" cy="72000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E4294BB2-1A9B-4704-89A1-F6F5275FF46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4C513C0-F822-4F1B-9F88-392D5DFC2F2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C3C26367-1742-414D-BB7E-0F9E1ED472A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CF94288D-3692-470D-A83F-BCED8E48A06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4211597-1429-4383-8802-E0BE7937300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59869AAC-CC88-43C4-A130-F1C849626E4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66441531-761A-42A9-A870-03661639FE9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0E37E3E1-5C92-4F5A-8218-D81C2013BA1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57340E5-464F-4140-A6EE-FE1CD140B1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3A40E8D8-7162-466B-81BA-AEAEBE7D030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4187BD4C-A186-49C0-96A0-0C8A65B648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F747EAFE-094F-4FF1-8902-0A3860599104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CC6CDCE-18AB-48CE-8D12-F0C92756EB9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BB1348A-D2FA-4E41-A3EE-6274FBEF4FE6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20DD1FC1-4FD4-490B-BE01-9482BF8992E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3F74C8C-DD75-4BC1-8FB4-FDEC93F4CBD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1D2780E1-6BB5-4655-9490-99929413A13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59757EA-7C6E-46B7-BFEB-02A97484434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ABEA1A12-6269-454B-B7BF-A476445D9BB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23393545-49B8-4E07-8986-A09C5B9CD83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D16B2624-7378-482C-8F6D-103872B6F38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4B109BDE-709B-48FE-8336-8A281D2F4DF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677ACBFA-5E8C-4CF9-AD42-1E693F2E8F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75D1395B-FD4C-45FC-B147-6B7DA510ED7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9621" y="-110386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E2F053-924B-420B-81B6-C0977645C0C0}"/>
              </a:ext>
            </a:extLst>
          </p:cNvPr>
          <p:cNvGrpSpPr/>
          <p:nvPr userDrawn="1"/>
        </p:nvGrpSpPr>
        <p:grpSpPr bwMode="gray">
          <a:xfrm>
            <a:off x="515621" y="6878003"/>
            <a:ext cx="10803182" cy="72000"/>
            <a:chOff x="515621" y="6932386"/>
            <a:chExt cx="10803182" cy="72000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2BD7CAE-6923-412D-8294-A00FCB4CDC6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B21E5E9-AF88-408A-A5C6-476A933802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81038411-2AF5-48A6-9147-F64E7535915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61D255C8-DF04-4869-9FBB-E1903AA51F4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AAF5E4BF-5C45-4BEE-A69E-3E151C1955F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A78926DD-9878-4FC0-A13E-CA72D13C6B4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E24FDB1-E215-40D2-BB5E-1435CBB1734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FB7FDB3D-E49D-40A1-AE8B-F89464E45D8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62DA7CA-DA46-4F3A-891C-281FB2968F63}"/>
                </a:ext>
              </a:extLst>
            </p:cNvPr>
            <p:cNvGrpSpPr/>
            <p:nvPr userDrawn="1"/>
          </p:nvGrpSpPr>
          <p:grpSpPr bwMode="gray">
            <a:xfrm>
              <a:off x="515621" y="6932386"/>
              <a:ext cx="10443074" cy="72000"/>
              <a:chOff x="515621" y="6932386"/>
              <a:chExt cx="10443074" cy="72000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1B4A98A-5BC5-4CA2-A9C1-1018DE7A68C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F5909A6-CB7C-40AA-B5F8-1246116F66E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58171BF3-7D9B-4770-9F08-F15DE3A8B6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E2E88778-18D6-4D09-B5F3-F6D3CFB756F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8850A7F4-FDF9-420B-9625-20E6980434B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9565B2AE-1870-454F-97EF-D6D7515402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4D772DB3-A416-4E78-915B-A913DAA1F1B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320D7F58-873D-4387-9A0D-1C9BB60A268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73613E98-D512-49E0-8377-E803C759FF9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6BDE3529-3692-4679-8CD4-40FB12C2A6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B375A6EB-3125-414F-89D4-F48F36920FB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5CC81EDF-7D63-408F-897B-C74F40C54423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BCBF80B9-8496-411B-A67C-75329EB4F89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E19DB91A-81CD-4612-BD22-56ADA88505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E93E5C5A-4437-4173-A11D-2DA57F85FD8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980EDDD0-F154-48C5-B534-5BBF0EC3A5C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2B72FFD8-0A11-4163-90EC-FE3F110892B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2DBF99B0-A71C-418A-8FAC-197E15B1D3F1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1846A345-8C64-4D94-99EB-CC32522E5A3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CC8883C-5506-4281-A3D1-B88ADF015E0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CAE8FE45-00B3-42BF-8251-F664AA38415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B2D2E605-B37A-416E-8EC7-F3846ECC404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7BA681B4-7099-406B-BB5C-DB8E4A610AB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7962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B82ABA-2BA2-456C-8518-F3F5BC18313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 bwMode="gray">
          <a:xfrm>
            <a:off x="874712" y="6865623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noFill/>
              </a:defRPr>
            </a:lvl1pPr>
          </a:lstStyle>
          <a:p>
            <a:r>
              <a:rPr lang="de-DE"/>
              <a:t>Datumsplatzhalter immer eingeblendet lassen (Logo)</a:t>
            </a:r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19FE107-1E6F-40A5-A501-BBE752E3D2C4}"/>
              </a:ext>
            </a:extLst>
          </p:cNvPr>
          <p:cNvGrpSpPr/>
          <p:nvPr userDrawn="1"/>
        </p:nvGrpSpPr>
        <p:grpSpPr>
          <a:xfrm>
            <a:off x="-91050" y="296863"/>
            <a:ext cx="72000" cy="6192384"/>
            <a:chOff x="-72000" y="296863"/>
            <a:chExt cx="72000" cy="619238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8D827A2-2F7A-455F-9AEE-36D55F9EDEE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1F9977F-C6E4-47AD-AD64-FC1DC35780C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E5CB2F1-C66E-4EF0-881B-4D328707EB1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08889B4-D776-4482-A48F-F2B8300BA97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BD1FF01-A052-4D94-830B-042330E060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D7222971-7C28-4992-9457-931988FEB45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4DC8641-9090-410A-B609-6B6F774733E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0AB090B-030E-4F8C-9E06-14F422F1946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2A01F09-C5C1-4CA9-94CA-80674200D2D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469708-B857-4CDD-AB8E-47847923AC0A}"/>
              </a:ext>
            </a:extLst>
          </p:cNvPr>
          <p:cNvGrpSpPr/>
          <p:nvPr userDrawn="1"/>
        </p:nvGrpSpPr>
        <p:grpSpPr>
          <a:xfrm>
            <a:off x="12212003" y="296863"/>
            <a:ext cx="72000" cy="6192384"/>
            <a:chOff x="12192953" y="296863"/>
            <a:chExt cx="72000" cy="6192384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F30DCE0F-F9B3-4A37-81D9-EA395F74A7E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2F73DF11-D8B6-4416-9A02-4F608CFC7519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4A5F29E1-8CBF-4C4F-91AA-41969843E040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1876AB7-81C4-4DB8-81BA-CA9621F34B07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5F93D277-407E-468D-BD1A-851576B330B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3884DBC3-F4EE-45F3-A2DA-81F5BD36BC3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08986007-58E2-4F52-B5EC-8B0E9DE244D2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0D8EDBD4-F9A9-427F-BF34-F1E6FFB8EB5A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88DE4C6E-041D-4881-98E8-1F0F49C5B05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493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lnSpc>
          <a:spcPct val="90000"/>
        </a:lnSpc>
        <a:defRPr sz="2800" b="1" kern="1200" baseline="0">
          <a:latin typeface="+mj-lt"/>
        </a:defRPr>
      </a:lvl2pPr>
      <a:lvl3pPr eaLnBrk="1" hangingPunct="1">
        <a:lnSpc>
          <a:spcPct val="90000"/>
        </a:lnSpc>
        <a:defRPr sz="2800" b="1" kern="1200" baseline="0">
          <a:latin typeface="+mj-lt"/>
        </a:defRPr>
      </a:lvl3pPr>
      <a:lvl4pPr eaLnBrk="1" hangingPunct="1">
        <a:lnSpc>
          <a:spcPct val="90000"/>
        </a:lnSpc>
        <a:defRPr sz="2800" b="1" kern="1200" baseline="0">
          <a:latin typeface="+mj-lt"/>
        </a:defRPr>
      </a:lvl4pPr>
      <a:lvl5pPr eaLnBrk="1" hangingPunct="1">
        <a:lnSpc>
          <a:spcPct val="90000"/>
        </a:lnSpc>
        <a:defRPr sz="2800" b="1" kern="1200" baseline="0">
          <a:latin typeface="+mj-lt"/>
        </a:defRPr>
      </a:lvl5pPr>
      <a:lvl6pPr eaLnBrk="1" hangingPunct="1">
        <a:lnSpc>
          <a:spcPct val="90000"/>
        </a:lnSpc>
        <a:defRPr sz="2800" b="1" kern="1200" baseline="0">
          <a:latin typeface="+mj-lt"/>
        </a:defRPr>
      </a:lvl6pPr>
      <a:lvl7pPr eaLnBrk="1" hangingPunct="1">
        <a:lnSpc>
          <a:spcPct val="90000"/>
        </a:lnSpc>
        <a:defRPr sz="2800" b="1" kern="1200" baseline="0">
          <a:latin typeface="+mj-lt"/>
        </a:defRPr>
      </a:lvl7pPr>
      <a:lvl8pPr eaLnBrk="1" hangingPunct="1">
        <a:lnSpc>
          <a:spcPct val="90000"/>
        </a:lnSpc>
        <a:defRPr sz="2800" b="1" kern="1200" baseline="0">
          <a:latin typeface="+mj-lt"/>
        </a:defRPr>
      </a:lvl8pPr>
      <a:lvl9pPr eaLnBrk="1" hangingPunct="1">
        <a:lnSpc>
          <a:spcPct val="90000"/>
        </a:lnSpc>
        <a:defRPr sz="2800" b="1" kern="1200" baseline="0">
          <a:latin typeface="+mj-lt"/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DM Office" panose="02000500000000020000" pitchFamily="2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+mj-lt"/>
        <a:buAutoNum type="arabi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+mj-lt"/>
        <a:buAutoNum type="alphaL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1">
          <p15:clr>
            <a:srgbClr val="F26B43"/>
          </p15:clr>
        </p15:guide>
        <p15:guide id="6" pos="1685">
          <p15:clr>
            <a:srgbClr val="A4A3A4"/>
          </p15:clr>
        </p15:guide>
        <p15:guide id="11" pos="2593">
          <p15:clr>
            <a:srgbClr val="F26B43"/>
          </p15:clr>
        </p15:guide>
        <p15:guide id="12" pos="2819">
          <p15:clr>
            <a:srgbClr val="F26B43"/>
          </p15:clr>
        </p15:guide>
        <p15:guide id="16" pos="3953">
          <p15:clr>
            <a:srgbClr val="F26B43"/>
          </p15:clr>
        </p15:guide>
        <p15:guide id="17" pos="3727">
          <p15:clr>
            <a:srgbClr val="F26B43"/>
          </p15:clr>
        </p15:guide>
        <p15:guide id="21" pos="4861">
          <p15:clr>
            <a:srgbClr val="F26B43"/>
          </p15:clr>
        </p15:guide>
        <p15:guide id="22" pos="5087">
          <p15:clr>
            <a:srgbClr val="F26B43"/>
          </p15:clr>
        </p15:guide>
        <p15:guide id="26" pos="5995">
          <p15:clr>
            <a:srgbClr val="A4A3A4"/>
          </p15:clr>
        </p15:guide>
        <p15:guide id="27" pos="6221">
          <p15:clr>
            <a:srgbClr val="A4A3A4"/>
          </p15:clr>
        </p15:guide>
        <p15:guide id="31" pos="7129">
          <p15:clr>
            <a:srgbClr val="F26B43"/>
          </p15:clr>
        </p15:guide>
        <p15:guide id="32" orient="horz" pos="187">
          <p15:clr>
            <a:srgbClr val="A4A3A4"/>
          </p15:clr>
        </p15:guide>
        <p15:guide id="33" orient="horz" pos="391">
          <p15:clr>
            <a:srgbClr val="A4A3A4"/>
          </p15:clr>
        </p15:guide>
        <p15:guide id="35" orient="horz" pos="1185">
          <p15:clr>
            <a:srgbClr val="F26B43"/>
          </p15:clr>
        </p15:guide>
        <p15:guide id="36" orient="horz" pos="2409">
          <p15:clr>
            <a:srgbClr val="F26B43"/>
          </p15:clr>
        </p15:guide>
        <p15:guide id="37" orient="horz" pos="2614">
          <p15:clr>
            <a:srgbClr val="F26B43"/>
          </p15:clr>
        </p15:guide>
        <p15:guide id="38" orient="horz" pos="3634">
          <p15:clr>
            <a:srgbClr val="FDE53C"/>
          </p15:clr>
        </p15:guide>
        <p15:guide id="39" orient="horz" pos="3838">
          <p15:clr>
            <a:srgbClr val="F26B43"/>
          </p15:clr>
        </p15:guide>
        <p15:guide id="40" orient="horz" pos="4088">
          <p15:clr>
            <a:srgbClr val="FDE53C"/>
          </p15:clr>
        </p15:guide>
        <p15:guide id="41" orient="horz" pos="981">
          <p15:clr>
            <a:srgbClr val="F26B43"/>
          </p15:clr>
        </p15:guide>
        <p15:guide id="42" pos="1459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65716B-EA4D-4DF4-AD6E-145DDE147A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874712" y="621989"/>
            <a:ext cx="10440000" cy="936000"/>
          </a:xfrm>
          <a:prstGeom prst="rect">
            <a:avLst/>
          </a:prstGeom>
        </p:spPr>
        <p:txBody>
          <a:bodyPr vert="horz" lIns="0" tIns="162000" rIns="0" bIns="0" rtlCol="0" anchor="t" anchorCtr="0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64B399-B737-4DC3-9FC4-FC0CD651D612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874712" y="1881188"/>
            <a:ext cx="10440000" cy="4211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 / Fließtext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1"/>
            <a:r>
              <a:rPr lang="de-DE" dirty="0"/>
              <a:t>Zweite Ebene / Bullet Point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2"/>
            <a:r>
              <a:rPr lang="de-DE" dirty="0"/>
              <a:t>Dritte Ebene / Bullet Point zweite Ebene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3"/>
            <a:r>
              <a:rPr lang="de-DE" dirty="0"/>
              <a:t>Vierte Ebene / Aufzählung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4"/>
            <a:r>
              <a:rPr lang="de-DE" dirty="0"/>
              <a:t>Fünfte Ebene / Aufzählung zweite Ebene  </a:t>
            </a:r>
            <a:r>
              <a:rPr lang="de-DE" dirty="0" err="1"/>
              <a:t>dm</a:t>
            </a:r>
            <a:r>
              <a:rPr lang="de-DE" dirty="0"/>
              <a:t> Office 14pt</a:t>
            </a:r>
          </a:p>
          <a:p>
            <a:pPr lvl="5"/>
            <a:r>
              <a:rPr lang="de-DE" dirty="0"/>
              <a:t>Sechste Ebene / Kernaussage </a:t>
            </a:r>
            <a:r>
              <a:rPr lang="de-DE" dirty="0" err="1"/>
              <a:t>dm</a:t>
            </a:r>
            <a:r>
              <a:rPr lang="de-DE" dirty="0"/>
              <a:t> Office 16pt (Fett schwarz)</a:t>
            </a:r>
          </a:p>
          <a:p>
            <a:pPr lvl="6"/>
            <a:r>
              <a:rPr lang="de-DE" dirty="0"/>
              <a:t>Siebte Textebene / Kernaussage </a:t>
            </a:r>
            <a:r>
              <a:rPr lang="de-DE" dirty="0" err="1"/>
              <a:t>dm</a:t>
            </a:r>
            <a:r>
              <a:rPr lang="de-DE" dirty="0"/>
              <a:t> Office 16pt (Fett orange)</a:t>
            </a:r>
          </a:p>
          <a:p>
            <a:pPr lvl="7"/>
            <a:r>
              <a:rPr lang="de-DE" dirty="0"/>
              <a:t>Achte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  <a:p>
            <a:pPr lvl="8"/>
            <a:r>
              <a:rPr lang="de-DE" dirty="0"/>
              <a:t>Neunte Textebene / Quellenangaben </a:t>
            </a:r>
            <a:r>
              <a:rPr lang="de-DE" dirty="0" err="1"/>
              <a:t>dm</a:t>
            </a:r>
            <a:r>
              <a:rPr lang="de-DE" dirty="0"/>
              <a:t> Office hellgrau 10pt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6CCB33-A200-4961-9CB7-D1750750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 rot="5400000">
            <a:off x="9022157" y="2915846"/>
            <a:ext cx="5148261" cy="558000"/>
          </a:xfrm>
          <a:prstGeom prst="rect">
            <a:avLst/>
          </a:prstGeom>
        </p:spPr>
        <p:txBody>
          <a:bodyPr vert="horz" wrap="none" lIns="216000" tIns="108000" rIns="0" bIns="0" rtlCol="0" anchor="t" anchorCtr="0">
            <a:norm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DE"/>
              <a:t>dm-Musterfolienbibliothek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D1AB76-FFEA-4486-99B6-C687282C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 rot="5400000">
            <a:off x="11285932" y="31357"/>
            <a:ext cx="620712" cy="558000"/>
          </a:xfrm>
          <a:prstGeom prst="rect">
            <a:avLst/>
          </a:prstGeom>
        </p:spPr>
        <p:txBody>
          <a:bodyPr vert="horz" wrap="none" lIns="0" tIns="108000" rIns="36000" bIns="0" rtlCol="0" anchor="t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71A0B3-436A-40BC-92D2-BFDE076B5301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BAF1B-A2A0-420E-9018-5F5F8BDC0050}"/>
              </a:ext>
            </a:extLst>
          </p:cNvPr>
          <p:cNvGrpSpPr/>
          <p:nvPr userDrawn="1"/>
        </p:nvGrpSpPr>
        <p:grpSpPr bwMode="gray">
          <a:xfrm>
            <a:off x="515621" y="-92003"/>
            <a:ext cx="10803182" cy="72000"/>
            <a:chOff x="515621" y="-146386"/>
            <a:chExt cx="10803182" cy="7200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8EFC88FA-3A13-4709-BC97-B0A62DD22A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D14E28F2-07FA-4AC7-AC74-3CD34FCF9BF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9528ED5-3E0C-44ED-AEB4-A8ECCA5C4357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B7F7997-B273-4809-91A3-115255587E2A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191A3B4-0D4F-4DB1-A743-67E10BCCDCB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24400089-1506-4138-BBFD-FB49C0307082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4E57C12C-5008-4BB2-BD04-B1FD8A2A72C9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15889F14-2C1D-4E83-87AF-2A8E4B305C71}"/>
                </a:ext>
              </a:extLst>
            </p:cNvPr>
            <p:cNvGrpSpPr/>
            <p:nvPr userDrawn="1"/>
          </p:nvGrpSpPr>
          <p:grpSpPr bwMode="gray">
            <a:xfrm>
              <a:off x="1235833" y="-146386"/>
              <a:ext cx="9722862" cy="72000"/>
              <a:chOff x="1235833" y="-146386"/>
              <a:chExt cx="9722862" cy="72000"/>
            </a:xfrm>
          </p:grpSpPr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E4294BB2-1A9B-4704-89A1-F6F5275FF46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E4C513C0-F822-4F1B-9F88-392D5DFC2F2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C3C26367-1742-414D-BB7E-0F9E1ED472A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CF94288D-3692-470D-A83F-BCED8E48A06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34211597-1429-4383-8802-E0BE7937300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59869AAC-CC88-43C4-A130-F1C849626E4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r Verbinder 54">
                <a:extLst>
                  <a:ext uri="{FF2B5EF4-FFF2-40B4-BE49-F238E27FC236}">
                    <a16:creationId xmlns:a16="http://schemas.microsoft.com/office/drawing/2014/main" id="{66441531-761A-42A9-A870-03661639FE9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0E37E3E1-5C92-4F5A-8218-D81C2013BA1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E57340E5-464F-4140-A6EE-FE1CD140B1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3A40E8D8-7162-466B-81BA-AEAEBE7D030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4187BD4C-A186-49C0-96A0-0C8A65B648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F747EAFE-094F-4FF1-8902-0A3860599104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CC6CDCE-18AB-48CE-8D12-F0C92756EB9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BB1348A-D2FA-4E41-A3EE-6274FBEF4FE6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20DD1FC1-4FD4-490B-BE01-9482BF8992E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93F74C8C-DD75-4BC1-8FB4-FDEC93F4CBD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1D2780E1-6BB5-4655-9490-99929413A13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B59757EA-7C6E-46B7-BFEB-02A97484434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ABEA1A12-6269-454B-B7BF-A476445D9BB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23393545-49B8-4E07-8986-A09C5B9CD83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D16B2624-7378-482C-8F6D-103872B6F38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4B109BDE-709B-48FE-8336-8A281D2F4DF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-110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677ACBFA-5E8C-4CF9-AD42-1E693F2E8FA6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-110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75D1395B-FD4C-45FC-B147-6B7DA510ED73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79621" y="-110386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7E2F053-924B-420B-81B6-C0977645C0C0}"/>
              </a:ext>
            </a:extLst>
          </p:cNvPr>
          <p:cNvGrpSpPr/>
          <p:nvPr userDrawn="1"/>
        </p:nvGrpSpPr>
        <p:grpSpPr bwMode="gray">
          <a:xfrm>
            <a:off x="515621" y="6878003"/>
            <a:ext cx="10803182" cy="72000"/>
            <a:chOff x="515621" y="6932386"/>
            <a:chExt cx="10803182" cy="72000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C2BD7CAE-6923-412D-8294-A00FCB4CDC6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11282803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B21E5E9-AF88-408A-A5C6-476A9338023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04184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81038411-2AF5-48A6-9147-F64E7535915F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768174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61D255C8-DF04-4869-9FBB-E1903AA51F4C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624131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AAF5E4BF-5C45-4BEE-A69E-3E151C1955F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588121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A78926DD-9878-4FC0-A13E-CA72D13C6B4E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44078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E24FDB1-E215-40D2-BB5E-1435CBB17348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4080681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FB7FDB3D-E49D-40A1-AE8B-F89464E45D80}"/>
                </a:ext>
              </a:extLst>
            </p:cNvPr>
            <p:cNvCxnSpPr>
              <a:cxnSpLocks/>
            </p:cNvCxnSpPr>
            <p:nvPr userDrawn="1"/>
          </p:nvCxnSpPr>
          <p:spPr bwMode="gray">
            <a:xfrm rot="16200000">
              <a:off x="839727" y="6968386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62DA7CA-DA46-4F3A-891C-281FB2968F63}"/>
                </a:ext>
              </a:extLst>
            </p:cNvPr>
            <p:cNvGrpSpPr/>
            <p:nvPr userDrawn="1"/>
          </p:nvGrpSpPr>
          <p:grpSpPr bwMode="gray">
            <a:xfrm>
              <a:off x="515621" y="6932386"/>
              <a:ext cx="10443074" cy="72000"/>
              <a:chOff x="515621" y="6932386"/>
              <a:chExt cx="10443074" cy="72000"/>
            </a:xfrm>
          </p:grpSpPr>
          <p:cxnSp>
            <p:nvCxnSpPr>
              <p:cNvPr id="82" name="Gerader Verbinder 81">
                <a:extLst>
                  <a:ext uri="{FF2B5EF4-FFF2-40B4-BE49-F238E27FC236}">
                    <a16:creationId xmlns:a16="http://schemas.microsoft.com/office/drawing/2014/main" id="{51B4A98A-5BC5-4CA2-A9C1-1018DE7A68C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92269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BF5909A6-CB7C-40AA-B5F8-1246116F66E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56258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>
                <a:extLst>
                  <a:ext uri="{FF2B5EF4-FFF2-40B4-BE49-F238E27FC236}">
                    <a16:creationId xmlns:a16="http://schemas.microsoft.com/office/drawing/2014/main" id="{58171BF3-7D9B-4770-9F08-F15DE3A8B65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020248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r Verbinder 84">
                <a:extLst>
                  <a:ext uri="{FF2B5EF4-FFF2-40B4-BE49-F238E27FC236}">
                    <a16:creationId xmlns:a16="http://schemas.microsoft.com/office/drawing/2014/main" id="{E2E88778-18D6-4D09-B5F3-F6D3CFB756F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84237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8850A7F4-FDF9-420B-9625-20E6980434BE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48227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>
                <a:extLst>
                  <a:ext uri="{FF2B5EF4-FFF2-40B4-BE49-F238E27FC236}">
                    <a16:creationId xmlns:a16="http://schemas.microsoft.com/office/drawing/2014/main" id="{9565B2AE-1870-454F-97EF-D6D7515402DF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912216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4D772DB3-A416-4E78-915B-A913DAA1F1B0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76205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320D7F58-873D-4387-9A0D-1C9BB60A268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840195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73613E98-D512-49E0-8377-E803C759FF9D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732163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6BDE3529-3692-4679-8CD4-40FB12C2A6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96152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B375A6EB-3125-414F-89D4-F48F36920FB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660142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5CC81EDF-7D63-408F-897B-C74F40C54423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52110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BCBF80B9-8496-411B-A67C-75329EB4F89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516099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E19DB91A-81CD-4612-BD22-56ADA88505CA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80089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E93E5C5A-4437-4173-A11D-2DA57F85FD8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72057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980EDDD0-F154-48C5-B534-5BBF0EC3A5C5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36046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r Verbinder 103">
                <a:extLst>
                  <a:ext uri="{FF2B5EF4-FFF2-40B4-BE49-F238E27FC236}">
                    <a16:creationId xmlns:a16="http://schemas.microsoft.com/office/drawing/2014/main" id="{2B72FFD8-0A11-4163-90EC-FE3F110892B7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300036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r Verbinder 104">
                <a:extLst>
                  <a:ext uri="{FF2B5EF4-FFF2-40B4-BE49-F238E27FC236}">
                    <a16:creationId xmlns:a16="http://schemas.microsoft.com/office/drawing/2014/main" id="{2DBF99B0-A71C-418A-8FAC-197E15B1D3F1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640257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1846A345-8C64-4D94-99EB-CC32522E5A32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228015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CC8883C-5506-4281-A3D1-B88ADF015E0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920045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Gerader Verbinder 107">
                <a:extLst>
                  <a:ext uri="{FF2B5EF4-FFF2-40B4-BE49-F238E27FC236}">
                    <a16:creationId xmlns:a16="http://schemas.microsoft.com/office/drawing/2014/main" id="{CAE8FE45-00B3-42BF-8251-F664AA384158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559939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B2D2E605-B37A-416E-8EC7-F3846ECC4049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1199833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7BA681B4-7099-406B-BB5C-DB8E4A610ABB}"/>
                  </a:ext>
                </a:extLst>
              </p:cNvPr>
              <p:cNvCxnSpPr>
                <a:cxnSpLocks/>
              </p:cNvCxnSpPr>
              <p:nvPr userDrawn="1"/>
            </p:nvCxnSpPr>
            <p:spPr bwMode="gray">
              <a:xfrm rot="16200000">
                <a:off x="479621" y="6968386"/>
                <a:ext cx="72000" cy="0"/>
              </a:xfrm>
              <a:prstGeom prst="line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3B82ABA-2BA2-456C-8518-F3F5BC18313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 bwMode="gray">
          <a:xfrm>
            <a:off x="874712" y="6865623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noFill/>
              </a:defRPr>
            </a:lvl1pPr>
          </a:lstStyle>
          <a:p>
            <a:r>
              <a:rPr lang="de-DE" dirty="0"/>
              <a:t>Datumsplatzhalter immer eingeblendet lassen (Logo)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19FE107-1E6F-40A5-A501-BBE752E3D2C4}"/>
              </a:ext>
            </a:extLst>
          </p:cNvPr>
          <p:cNvGrpSpPr/>
          <p:nvPr userDrawn="1"/>
        </p:nvGrpSpPr>
        <p:grpSpPr>
          <a:xfrm>
            <a:off x="-91050" y="296863"/>
            <a:ext cx="72000" cy="6192384"/>
            <a:chOff x="-72000" y="296863"/>
            <a:chExt cx="72000" cy="619238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8D827A2-2F7A-455F-9AEE-36D55F9EDEE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41F9977F-C6E4-47AD-AD64-FC1DC35780C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5E5CB2F1-C66E-4EF0-881B-4D328707EB1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C08889B4-D776-4482-A48F-F2B8300BA97C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9BD1FF01-A052-4D94-830B-042330E06027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D7222971-7C28-4992-9457-931988FEB454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64DC8641-9090-410A-B609-6B6F774733E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E0AB090B-030E-4F8C-9E06-14F422F1946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2A01F09-C5C1-4CA9-94CA-80674200D2D9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-72000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8469708-B857-4CDD-AB8E-47847923AC0A}"/>
              </a:ext>
            </a:extLst>
          </p:cNvPr>
          <p:cNvGrpSpPr/>
          <p:nvPr userDrawn="1"/>
        </p:nvGrpSpPr>
        <p:grpSpPr>
          <a:xfrm>
            <a:off x="12212003" y="296863"/>
            <a:ext cx="72000" cy="6192384"/>
            <a:chOff x="12192953" y="296863"/>
            <a:chExt cx="72000" cy="6192384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F30DCE0F-F9B3-4A37-81D9-EA395F74A7E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88039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2F73DF11-D8B6-4416-9A02-4F608CFC7519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155733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4A5F29E1-8CBF-4C4F-91AA-41969843E040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22300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1876AB7-81C4-4DB8-81BA-CA9621F34B07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296863"/>
              <a:ext cx="7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r Verbinder 149">
              <a:extLst>
                <a:ext uri="{FF2B5EF4-FFF2-40B4-BE49-F238E27FC236}">
                  <a16:creationId xmlns:a16="http://schemas.microsoft.com/office/drawing/2014/main" id="{5F93D277-407E-468D-BD1A-851576B330B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3824288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r Verbinder 150">
              <a:extLst>
                <a:ext uri="{FF2B5EF4-FFF2-40B4-BE49-F238E27FC236}">
                  <a16:creationId xmlns:a16="http://schemas.microsoft.com/office/drawing/2014/main" id="{3884DBC3-F4EE-45F3-A2DA-81F5BD36BC33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41497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08986007-58E2-4F52-B5EC-8B0E9DE244D2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5768974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0D8EDBD4-F9A9-427F-BF34-F1E6FFB8EB5A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092825"/>
              <a:ext cx="72000" cy="0"/>
            </a:xfrm>
            <a:prstGeom prst="line">
              <a:avLst/>
            </a:prstGeom>
            <a:ln w="6350">
              <a:solidFill>
                <a:srgbClr val="DA4C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88DE4C6E-041D-4881-98E8-1F0F49C5B05E}"/>
                </a:ext>
              </a:extLst>
            </p:cNvPr>
            <p:cNvCxnSpPr>
              <a:cxnSpLocks/>
            </p:cNvCxnSpPr>
            <p:nvPr userDrawn="1"/>
          </p:nvCxnSpPr>
          <p:spPr bwMode="gray">
            <a:xfrm flipH="1">
              <a:off x="12192953" y="6489247"/>
              <a:ext cx="72000" cy="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108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lnSpc>
          <a:spcPct val="90000"/>
        </a:lnSpc>
        <a:defRPr sz="2800" b="1" kern="1200" baseline="0">
          <a:latin typeface="+mj-lt"/>
        </a:defRPr>
      </a:lvl2pPr>
      <a:lvl3pPr eaLnBrk="1" hangingPunct="1">
        <a:lnSpc>
          <a:spcPct val="90000"/>
        </a:lnSpc>
        <a:defRPr sz="2800" b="1" kern="1200" baseline="0">
          <a:latin typeface="+mj-lt"/>
        </a:defRPr>
      </a:lvl3pPr>
      <a:lvl4pPr eaLnBrk="1" hangingPunct="1">
        <a:lnSpc>
          <a:spcPct val="90000"/>
        </a:lnSpc>
        <a:defRPr sz="2800" b="1" kern="1200" baseline="0">
          <a:latin typeface="+mj-lt"/>
        </a:defRPr>
      </a:lvl4pPr>
      <a:lvl5pPr eaLnBrk="1" hangingPunct="1">
        <a:lnSpc>
          <a:spcPct val="90000"/>
        </a:lnSpc>
        <a:defRPr sz="2800" b="1" kern="1200" baseline="0">
          <a:latin typeface="+mj-lt"/>
        </a:defRPr>
      </a:lvl5pPr>
      <a:lvl6pPr eaLnBrk="1" hangingPunct="1">
        <a:lnSpc>
          <a:spcPct val="90000"/>
        </a:lnSpc>
        <a:defRPr sz="2800" b="1" kern="1200" baseline="0">
          <a:latin typeface="+mj-lt"/>
        </a:defRPr>
      </a:lvl6pPr>
      <a:lvl7pPr eaLnBrk="1" hangingPunct="1">
        <a:lnSpc>
          <a:spcPct val="90000"/>
        </a:lnSpc>
        <a:defRPr sz="2800" b="1" kern="1200" baseline="0">
          <a:latin typeface="+mj-lt"/>
        </a:defRPr>
      </a:lvl7pPr>
      <a:lvl8pPr eaLnBrk="1" hangingPunct="1">
        <a:lnSpc>
          <a:spcPct val="90000"/>
        </a:lnSpc>
        <a:defRPr sz="2800" b="1" kern="1200" baseline="0">
          <a:latin typeface="+mj-lt"/>
        </a:defRPr>
      </a:lvl8pPr>
      <a:lvl9pPr eaLnBrk="1" hangingPunct="1">
        <a:lnSpc>
          <a:spcPct val="90000"/>
        </a:lnSpc>
        <a:defRPr sz="2800" b="1" kern="1200" baseline="0">
          <a:latin typeface="+mj-lt"/>
        </a:defRPr>
      </a:lvl9pPr>
    </p:titleStyle>
    <p:bodyStyle>
      <a:lvl1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DM Office" panose="02000500000000020000" pitchFamily="2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79388" indent="-179388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+mj-lt"/>
        <a:buAutoNum type="arabi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3587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+mj-lt"/>
        <a:buAutoNum type="alphaLcParenR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600" b="1" kern="1200">
          <a:solidFill>
            <a:schemeClr val="accent5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000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551">
          <p15:clr>
            <a:srgbClr val="F26B43"/>
          </p15:clr>
        </p15:guide>
        <p15:guide id="6" pos="1685">
          <p15:clr>
            <a:srgbClr val="A4A3A4"/>
          </p15:clr>
        </p15:guide>
        <p15:guide id="11" pos="2593">
          <p15:clr>
            <a:srgbClr val="F26B43"/>
          </p15:clr>
        </p15:guide>
        <p15:guide id="12" pos="2819">
          <p15:clr>
            <a:srgbClr val="F26B43"/>
          </p15:clr>
        </p15:guide>
        <p15:guide id="16" pos="3953">
          <p15:clr>
            <a:srgbClr val="F26B43"/>
          </p15:clr>
        </p15:guide>
        <p15:guide id="17" pos="3727">
          <p15:clr>
            <a:srgbClr val="F26B43"/>
          </p15:clr>
        </p15:guide>
        <p15:guide id="21" pos="4861">
          <p15:clr>
            <a:srgbClr val="F26B43"/>
          </p15:clr>
        </p15:guide>
        <p15:guide id="22" pos="5087">
          <p15:clr>
            <a:srgbClr val="F26B43"/>
          </p15:clr>
        </p15:guide>
        <p15:guide id="26" pos="5995">
          <p15:clr>
            <a:srgbClr val="A4A3A4"/>
          </p15:clr>
        </p15:guide>
        <p15:guide id="27" pos="6221">
          <p15:clr>
            <a:srgbClr val="A4A3A4"/>
          </p15:clr>
        </p15:guide>
        <p15:guide id="31" pos="7129">
          <p15:clr>
            <a:srgbClr val="F26B43"/>
          </p15:clr>
        </p15:guide>
        <p15:guide id="32" orient="horz" pos="187">
          <p15:clr>
            <a:srgbClr val="A4A3A4"/>
          </p15:clr>
        </p15:guide>
        <p15:guide id="33" orient="horz" pos="391">
          <p15:clr>
            <a:srgbClr val="A4A3A4"/>
          </p15:clr>
        </p15:guide>
        <p15:guide id="35" orient="horz" pos="1185">
          <p15:clr>
            <a:srgbClr val="F26B43"/>
          </p15:clr>
        </p15:guide>
        <p15:guide id="36" orient="horz" pos="2409">
          <p15:clr>
            <a:srgbClr val="F26B43"/>
          </p15:clr>
        </p15:guide>
        <p15:guide id="37" orient="horz" pos="2614">
          <p15:clr>
            <a:srgbClr val="F26B43"/>
          </p15:clr>
        </p15:guide>
        <p15:guide id="38" orient="horz" pos="3634">
          <p15:clr>
            <a:srgbClr val="FDE53C"/>
          </p15:clr>
        </p15:guide>
        <p15:guide id="39" orient="horz" pos="3838">
          <p15:clr>
            <a:srgbClr val="F26B43"/>
          </p15:clr>
        </p15:guide>
        <p15:guide id="40" orient="horz" pos="4088">
          <p15:clr>
            <a:srgbClr val="FDE53C"/>
          </p15:clr>
        </p15:guide>
        <p15:guide id="41" orient="horz" pos="981">
          <p15:clr>
            <a:srgbClr val="F26B43"/>
          </p15:clr>
        </p15:guide>
        <p15:guide id="42" pos="1459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7.jp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10" Type="http://schemas.openxmlformats.org/officeDocument/2006/relationships/image" Target="../media/image36.png"/><Relationship Id="rId19" Type="http://schemas.openxmlformats.org/officeDocument/2006/relationships/image" Target="../media/image45.jpeg"/><Relationship Id="rId31" Type="http://schemas.openxmlformats.org/officeDocument/2006/relationships/image" Target="../media/image5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9D6B38-CEB0-4141-9218-F498ABB5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3DAC6-06F2-4444-9C7E-1048EA7B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Datumsplatzhalter immer eingeblendet lassen (Logo)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40BB2F-AD2C-42FC-A337-DFC3184EB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dm-Musterfolienbibliothek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B45B4-B30E-4077-AF6D-E42700A4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1A0B3-436A-40BC-92D2-BFDE076B5301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000" b="1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4274563-696B-40A6-848F-6F25F5BB6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/>
              <a:t>Septembrie</a:t>
            </a:r>
            <a:r>
              <a:rPr lang="en-US" dirty="0"/>
              <a:t> 2024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DCC007-A644-4CD7-9F22-96A86807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1" y="620713"/>
            <a:ext cx="8585811" cy="3681413"/>
          </a:xfrm>
        </p:spPr>
        <p:txBody>
          <a:bodyPr/>
          <a:lstStyle/>
          <a:p>
            <a:r>
              <a:rPr lang="ro-RO" sz="5400" dirty="0"/>
              <a:t>Performanțele și </a:t>
            </a:r>
            <a:r>
              <a:rPr lang="en-US" sz="5400" dirty="0" err="1"/>
              <a:t>i</a:t>
            </a:r>
            <a:r>
              <a:rPr lang="ro-RO" sz="5400" dirty="0"/>
              <a:t>novațiile dm drogerie markt România</a:t>
            </a:r>
            <a:endParaRPr lang="en-GB" dirty="0"/>
          </a:p>
        </p:txBody>
      </p:sp>
      <p:grpSp>
        <p:nvGrpSpPr>
          <p:cNvPr id="12" name="Gruppieren 26">
            <a:extLst>
              <a:ext uri="{FF2B5EF4-FFF2-40B4-BE49-F238E27FC236}">
                <a16:creationId xmlns:a16="http://schemas.microsoft.com/office/drawing/2014/main" id="{F74F8AAA-F9F1-4808-B356-1587962E6E91}"/>
              </a:ext>
            </a:extLst>
          </p:cNvPr>
          <p:cNvGrpSpPr/>
          <p:nvPr/>
        </p:nvGrpSpPr>
        <p:grpSpPr bwMode="gray">
          <a:xfrm>
            <a:off x="0" y="5259999"/>
            <a:ext cx="12192000" cy="1598001"/>
            <a:chOff x="3789680" y="5259999"/>
            <a:chExt cx="12192000" cy="1598001"/>
          </a:xfrm>
        </p:grpSpPr>
        <p:sp>
          <p:nvSpPr>
            <p:cNvPr id="13" name="Freihandform: Form 11">
              <a:extLst>
                <a:ext uri="{FF2B5EF4-FFF2-40B4-BE49-F238E27FC236}">
                  <a16:creationId xmlns:a16="http://schemas.microsoft.com/office/drawing/2014/main" id="{4AA1705E-3B0F-4C78-BB26-0D5CB225B9AB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9680" y="5296140"/>
              <a:ext cx="12192000" cy="1561860"/>
            </a:xfrm>
            <a:custGeom>
              <a:avLst/>
              <a:gdLst>
                <a:gd name="connsiteX0" fmla="*/ 0 w 12192000"/>
                <a:gd name="connsiteY0" fmla="*/ 0 h 1561860"/>
                <a:gd name="connsiteX1" fmla="*/ 50242 w 12192000"/>
                <a:gd name="connsiteY1" fmla="*/ 20309 h 1561860"/>
                <a:gd name="connsiteX2" fmla="*/ 5653345 w 12192000"/>
                <a:gd name="connsiteY2" fmla="*/ 1075696 h 1561860"/>
                <a:gd name="connsiteX3" fmla="*/ 10191379 w 12192000"/>
                <a:gd name="connsiteY3" fmla="*/ 353087 h 1561860"/>
                <a:gd name="connsiteX4" fmla="*/ 12078809 w 12192000"/>
                <a:gd name="connsiteY4" fmla="*/ 836333 h 1561860"/>
                <a:gd name="connsiteX5" fmla="*/ 12192000 w 12192000"/>
                <a:gd name="connsiteY5" fmla="*/ 913645 h 1561860"/>
                <a:gd name="connsiteX6" fmla="*/ 12192000 w 12192000"/>
                <a:gd name="connsiteY6" fmla="*/ 1561860 h 1561860"/>
                <a:gd name="connsiteX7" fmla="*/ 0 w 12192000"/>
                <a:gd name="connsiteY7" fmla="*/ 1561860 h 156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561860">
                  <a:moveTo>
                    <a:pt x="0" y="0"/>
                  </a:moveTo>
                  <a:lnTo>
                    <a:pt x="50242" y="20309"/>
                  </a:lnTo>
                  <a:cubicBezTo>
                    <a:pt x="583063" y="231386"/>
                    <a:pt x="2887228" y="1075696"/>
                    <a:pt x="5653345" y="1075696"/>
                  </a:cubicBezTo>
                  <a:cubicBezTo>
                    <a:pt x="7547704" y="1075696"/>
                    <a:pt x="9171224" y="383258"/>
                    <a:pt x="10191379" y="353087"/>
                  </a:cubicBezTo>
                  <a:cubicBezTo>
                    <a:pt x="10907595" y="331966"/>
                    <a:pt x="11392258" y="385921"/>
                    <a:pt x="12078809" y="836333"/>
                  </a:cubicBezTo>
                  <a:lnTo>
                    <a:pt x="12192000" y="913645"/>
                  </a:lnTo>
                  <a:lnTo>
                    <a:pt x="12192000" y="1561860"/>
                  </a:lnTo>
                  <a:lnTo>
                    <a:pt x="0" y="15618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14" name="Freihandform: Form 12">
              <a:extLst>
                <a:ext uri="{FF2B5EF4-FFF2-40B4-BE49-F238E27FC236}">
                  <a16:creationId xmlns:a16="http://schemas.microsoft.com/office/drawing/2014/main" id="{6E61E8C1-14EA-46D1-BC30-46FC36368DB6}"/>
                </a:ext>
              </a:extLst>
            </p:cNvPr>
            <p:cNvSpPr/>
            <p:nvPr/>
          </p:nvSpPr>
          <p:spPr bwMode="gray">
            <a:xfrm>
              <a:off x="11839399" y="5560491"/>
              <a:ext cx="4142281" cy="1297509"/>
            </a:xfrm>
            <a:custGeom>
              <a:avLst/>
              <a:gdLst>
                <a:gd name="connsiteX0" fmla="*/ 4142281 w 4142281"/>
                <a:gd name="connsiteY0" fmla="*/ 0 h 1297509"/>
                <a:gd name="connsiteX1" fmla="*/ 4142281 w 4142281"/>
                <a:gd name="connsiteY1" fmla="*/ 1297509 h 1297509"/>
                <a:gd name="connsiteX2" fmla="*/ 0 w 4142281"/>
                <a:gd name="connsiteY2" fmla="*/ 1297509 h 1297509"/>
                <a:gd name="connsiteX3" fmla="*/ 64565 w 4142281"/>
                <a:gd name="connsiteY3" fmla="*/ 1247848 h 1297509"/>
                <a:gd name="connsiteX4" fmla="*/ 1725233 w 4142281"/>
                <a:gd name="connsiteY4" fmla="*/ 580915 h 1297509"/>
                <a:gd name="connsiteX5" fmla="*/ 4107369 w 4142281"/>
                <a:gd name="connsiteY5" fmla="*/ 29168 h 12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281" h="1297509">
                  <a:moveTo>
                    <a:pt x="4142281" y="0"/>
                  </a:moveTo>
                  <a:lnTo>
                    <a:pt x="4142281" y="1297509"/>
                  </a:lnTo>
                  <a:lnTo>
                    <a:pt x="0" y="1297509"/>
                  </a:lnTo>
                  <a:lnTo>
                    <a:pt x="64565" y="1247848"/>
                  </a:lnTo>
                  <a:cubicBezTo>
                    <a:pt x="430606" y="983071"/>
                    <a:pt x="987199" y="684633"/>
                    <a:pt x="1725233" y="580915"/>
                  </a:cubicBezTo>
                  <a:cubicBezTo>
                    <a:pt x="2944455" y="409473"/>
                    <a:pt x="3562983" y="446686"/>
                    <a:pt x="4107369" y="2916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grpSp>
          <p:nvGrpSpPr>
            <p:cNvPr id="15" name="Gruppieren 25">
              <a:extLst>
                <a:ext uri="{FF2B5EF4-FFF2-40B4-BE49-F238E27FC236}">
                  <a16:creationId xmlns:a16="http://schemas.microsoft.com/office/drawing/2014/main" id="{31D70739-DB80-4943-B9B8-D0360ABA7C16}"/>
                </a:ext>
              </a:extLst>
            </p:cNvPr>
            <p:cNvGrpSpPr/>
            <p:nvPr userDrawn="1"/>
          </p:nvGrpSpPr>
          <p:grpSpPr bwMode="gray">
            <a:xfrm>
              <a:off x="13555839" y="5259999"/>
              <a:ext cx="1530491" cy="1036832"/>
              <a:chOff x="9156700" y="3262951"/>
              <a:chExt cx="2806127" cy="1901013"/>
            </a:xfrm>
          </p:grpSpPr>
          <p:sp>
            <p:nvSpPr>
              <p:cNvPr id="16" name="Grafik 7">
                <a:extLst>
                  <a:ext uri="{FF2B5EF4-FFF2-40B4-BE49-F238E27FC236}">
                    <a16:creationId xmlns:a16="http://schemas.microsoft.com/office/drawing/2014/main" id="{D308F11C-2A8B-4807-B055-4B811F4591A9}"/>
                  </a:ext>
                </a:extLst>
              </p:cNvPr>
              <p:cNvSpPr/>
              <p:nvPr/>
            </p:nvSpPr>
            <p:spPr bwMode="gray">
              <a:xfrm>
                <a:off x="9156700" y="3262951"/>
                <a:ext cx="2806127" cy="1901013"/>
              </a:xfrm>
              <a:custGeom>
                <a:avLst/>
                <a:gdLst>
                  <a:gd name="connsiteX0" fmla="*/ 2789320 w 2806127"/>
                  <a:gd name="connsiteY0" fmla="*/ 1116973 h 1901013"/>
                  <a:gd name="connsiteX1" fmla="*/ 2650389 w 2806127"/>
                  <a:gd name="connsiteY1" fmla="*/ 1140290 h 1901013"/>
                  <a:gd name="connsiteX2" fmla="*/ 2578494 w 2806127"/>
                  <a:gd name="connsiteY2" fmla="*/ 1017874 h 1901013"/>
                  <a:gd name="connsiteX3" fmla="*/ 2445391 w 2806127"/>
                  <a:gd name="connsiteY3" fmla="*/ 1039248 h 1901013"/>
                  <a:gd name="connsiteX4" fmla="*/ 2505628 w 2806127"/>
                  <a:gd name="connsiteY4" fmla="*/ 671031 h 1901013"/>
                  <a:gd name="connsiteX5" fmla="*/ 2270513 w 2806127"/>
                  <a:gd name="connsiteY5" fmla="*/ 307671 h 1901013"/>
                  <a:gd name="connsiteX6" fmla="*/ 2081060 w 2806127"/>
                  <a:gd name="connsiteY6" fmla="*/ 370822 h 1901013"/>
                  <a:gd name="connsiteX7" fmla="*/ 1934356 w 2806127"/>
                  <a:gd name="connsiteY7" fmla="*/ 307671 h 1901013"/>
                  <a:gd name="connsiteX8" fmla="*/ 1729359 w 2806127"/>
                  <a:gd name="connsiteY8" fmla="*/ 373737 h 1901013"/>
                  <a:gd name="connsiteX9" fmla="*/ 1739075 w 2806127"/>
                  <a:gd name="connsiteY9" fmla="*/ 319330 h 1901013"/>
                  <a:gd name="connsiteX10" fmla="*/ 1465097 w 2806127"/>
                  <a:gd name="connsiteY10" fmla="*/ 323216 h 1901013"/>
                  <a:gd name="connsiteX11" fmla="*/ 1525334 w 2806127"/>
                  <a:gd name="connsiteY11" fmla="*/ 7462 h 1901013"/>
                  <a:gd name="connsiteX12" fmla="*/ 976408 w 2806127"/>
                  <a:gd name="connsiteY12" fmla="*/ 23979 h 1901013"/>
                  <a:gd name="connsiteX13" fmla="*/ 914229 w 2806127"/>
                  <a:gd name="connsiteY13" fmla="*/ 330017 h 1901013"/>
                  <a:gd name="connsiteX14" fmla="*/ 524637 w 2806127"/>
                  <a:gd name="connsiteY14" fmla="*/ 919748 h 1901013"/>
                  <a:gd name="connsiteX15" fmla="*/ 546983 w 2806127"/>
                  <a:gd name="connsiteY15" fmla="*/ 1074224 h 1901013"/>
                  <a:gd name="connsiteX16" fmla="*/ 3886 w 2806127"/>
                  <a:gd name="connsiteY16" fmla="*/ 1223843 h 1901013"/>
                  <a:gd name="connsiteX17" fmla="*/ 136017 w 2806127"/>
                  <a:gd name="connsiteY17" fmla="*/ 1358888 h 1901013"/>
                  <a:gd name="connsiteX18" fmla="*/ 0 w 2806127"/>
                  <a:gd name="connsiteY18" fmla="*/ 1407466 h 1901013"/>
                  <a:gd name="connsiteX19" fmla="*/ 305067 w 2806127"/>
                  <a:gd name="connsiteY19" fmla="*/ 1901013 h 1901013"/>
                  <a:gd name="connsiteX20" fmla="*/ 1171689 w 2806127"/>
                  <a:gd name="connsiteY20" fmla="*/ 1670756 h 1901013"/>
                  <a:gd name="connsiteX21" fmla="*/ 2424989 w 2806127"/>
                  <a:gd name="connsiteY21" fmla="*/ 1829119 h 1901013"/>
                  <a:gd name="connsiteX22" fmla="*/ 2770861 w 2806127"/>
                  <a:gd name="connsiteY22" fmla="*/ 1763053 h 1901013"/>
                  <a:gd name="connsiteX23" fmla="*/ 2789320 w 2806127"/>
                  <a:gd name="connsiteY23" fmla="*/ 1116973 h 1901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06127" h="1901013">
                    <a:moveTo>
                      <a:pt x="2789320" y="1116973"/>
                    </a:moveTo>
                    <a:lnTo>
                      <a:pt x="2650389" y="1140290"/>
                    </a:lnTo>
                    <a:cubicBezTo>
                      <a:pt x="2635815" y="1109200"/>
                      <a:pt x="2578494" y="1017874"/>
                      <a:pt x="2578494" y="1017874"/>
                    </a:cubicBezTo>
                    <a:cubicBezTo>
                      <a:pt x="2578494" y="1017874"/>
                      <a:pt x="2463851" y="1036334"/>
                      <a:pt x="2445391" y="1039248"/>
                    </a:cubicBezTo>
                    <a:lnTo>
                      <a:pt x="2505628" y="671031"/>
                    </a:lnTo>
                    <a:cubicBezTo>
                      <a:pt x="2544490" y="479636"/>
                      <a:pt x="2483282" y="307671"/>
                      <a:pt x="2270513" y="307671"/>
                    </a:cubicBezTo>
                    <a:cubicBezTo>
                      <a:pt x="2187931" y="307671"/>
                      <a:pt x="2118951" y="346533"/>
                      <a:pt x="2081060" y="370822"/>
                    </a:cubicBezTo>
                    <a:cubicBezTo>
                      <a:pt x="2049971" y="334875"/>
                      <a:pt x="1992649" y="307671"/>
                      <a:pt x="1934356" y="307671"/>
                    </a:cubicBezTo>
                    <a:cubicBezTo>
                      <a:pt x="1896466" y="307671"/>
                      <a:pt x="1809998" y="314472"/>
                      <a:pt x="1729359" y="373737"/>
                    </a:cubicBezTo>
                    <a:lnTo>
                      <a:pt x="1739075" y="319330"/>
                    </a:lnTo>
                    <a:cubicBezTo>
                      <a:pt x="1692440" y="315444"/>
                      <a:pt x="1513675" y="319330"/>
                      <a:pt x="1465097" y="323216"/>
                    </a:cubicBezTo>
                    <a:lnTo>
                      <a:pt x="1525334" y="7462"/>
                    </a:lnTo>
                    <a:cubicBezTo>
                      <a:pt x="1439837" y="662"/>
                      <a:pt x="1218324" y="-10997"/>
                      <a:pt x="976408" y="23979"/>
                    </a:cubicBezTo>
                    <a:lnTo>
                      <a:pt x="914229" y="330017"/>
                    </a:lnTo>
                    <a:cubicBezTo>
                      <a:pt x="676199" y="398025"/>
                      <a:pt x="524637" y="617596"/>
                      <a:pt x="524637" y="919748"/>
                    </a:cubicBezTo>
                    <a:cubicBezTo>
                      <a:pt x="524637" y="979012"/>
                      <a:pt x="532409" y="1030505"/>
                      <a:pt x="546983" y="1074224"/>
                    </a:cubicBezTo>
                    <a:cubicBezTo>
                      <a:pt x="412909" y="1090741"/>
                      <a:pt x="168078" y="1134460"/>
                      <a:pt x="3886" y="1223843"/>
                    </a:cubicBezTo>
                    <a:cubicBezTo>
                      <a:pt x="40805" y="1258819"/>
                      <a:pt x="96183" y="1311283"/>
                      <a:pt x="136017" y="1358888"/>
                    </a:cubicBezTo>
                    <a:lnTo>
                      <a:pt x="0" y="1407466"/>
                    </a:lnTo>
                    <a:cubicBezTo>
                      <a:pt x="125330" y="1553198"/>
                      <a:pt x="221513" y="1688244"/>
                      <a:pt x="305067" y="1901013"/>
                    </a:cubicBezTo>
                    <a:cubicBezTo>
                      <a:pt x="481889" y="1807745"/>
                      <a:pt x="727691" y="1670756"/>
                      <a:pt x="1171689" y="1670756"/>
                    </a:cubicBezTo>
                    <a:cubicBezTo>
                      <a:pt x="1380573" y="1670756"/>
                      <a:pt x="1996535" y="1829119"/>
                      <a:pt x="2424989" y="1829119"/>
                    </a:cubicBezTo>
                    <a:cubicBezTo>
                      <a:pt x="2559063" y="1829119"/>
                      <a:pt x="2666905" y="1816489"/>
                      <a:pt x="2770861" y="1763053"/>
                    </a:cubicBezTo>
                    <a:cubicBezTo>
                      <a:pt x="2794178" y="1627036"/>
                      <a:pt x="2826239" y="1344315"/>
                      <a:pt x="2789320" y="1116973"/>
                    </a:cubicBezTo>
                  </a:path>
                </a:pathLst>
              </a:custGeom>
              <a:solidFill>
                <a:srgbClr val="FFFFFF"/>
              </a:solidFill>
              <a:ln w="96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DM Office"/>
                  <a:ea typeface="+mn-ea"/>
                  <a:cs typeface="+mn-cs"/>
                </a:endParaRPr>
              </a:p>
            </p:txBody>
          </p:sp>
          <p:grpSp>
            <p:nvGrpSpPr>
              <p:cNvPr id="17" name="Grafik 7">
                <a:extLst>
                  <a:ext uri="{FF2B5EF4-FFF2-40B4-BE49-F238E27FC236}">
                    <a16:creationId xmlns:a16="http://schemas.microsoft.com/office/drawing/2014/main" id="{C5977147-F578-4D7C-928D-E812B27E12ED}"/>
                  </a:ext>
                </a:extLst>
              </p:cNvPr>
              <p:cNvGrpSpPr/>
              <p:nvPr/>
            </p:nvGrpSpPr>
            <p:grpSpPr bwMode="gray">
              <a:xfrm>
                <a:off x="9360725" y="3384916"/>
                <a:ext cx="2478840" cy="1607084"/>
                <a:chOff x="9391840" y="2846737"/>
                <a:chExt cx="2478840" cy="1607084"/>
              </a:xfrm>
            </p:grpSpPr>
            <p:sp>
              <p:nvSpPr>
                <p:cNvPr id="18" name="Freihandform: Form 21">
                  <a:extLst>
                    <a:ext uri="{FF2B5EF4-FFF2-40B4-BE49-F238E27FC236}">
                      <a16:creationId xmlns:a16="http://schemas.microsoft.com/office/drawing/2014/main" id="{EE0C1549-9E45-4A94-9D7A-DB6174FBD404}"/>
                    </a:ext>
                  </a:extLst>
                </p:cNvPr>
                <p:cNvSpPr/>
                <p:nvPr/>
              </p:nvSpPr>
              <p:spPr bwMode="gray">
                <a:xfrm>
                  <a:off x="9391840" y="3874777"/>
                  <a:ext cx="2391956" cy="579043"/>
                </a:xfrm>
                <a:custGeom>
                  <a:avLst/>
                  <a:gdLst>
                    <a:gd name="connsiteX0" fmla="*/ 2391956 w 2391956"/>
                    <a:gd name="connsiteY0" fmla="*/ 217627 h 579043"/>
                    <a:gd name="connsiteX1" fmla="*/ 1727416 w 2391956"/>
                    <a:gd name="connsiteY1" fmla="*/ 301181 h 579043"/>
                    <a:gd name="connsiteX2" fmla="*/ 1635119 w 2391956"/>
                    <a:gd name="connsiteY2" fmla="*/ 275920 h 579043"/>
                    <a:gd name="connsiteX3" fmla="*/ 1118254 w 2391956"/>
                    <a:gd name="connsiteY3" fmla="*/ 19431 h 579043"/>
                    <a:gd name="connsiteX4" fmla="*/ 2316175 w 2391956"/>
                    <a:gd name="connsiteY4" fmla="*/ 0 h 579043"/>
                    <a:gd name="connsiteX5" fmla="*/ 2391956 w 2391956"/>
                    <a:gd name="connsiteY5" fmla="*/ 217627 h 579043"/>
                    <a:gd name="connsiteX6" fmla="*/ 102984 w 2391956"/>
                    <a:gd name="connsiteY6" fmla="*/ 276892 h 579043"/>
                    <a:gd name="connsiteX7" fmla="*/ 0 w 2391956"/>
                    <a:gd name="connsiteY7" fmla="*/ 313811 h 579043"/>
                    <a:gd name="connsiteX8" fmla="*/ 137960 w 2391956"/>
                    <a:gd name="connsiteY8" fmla="*/ 499377 h 579043"/>
                    <a:gd name="connsiteX9" fmla="*/ 167107 w 2391956"/>
                    <a:gd name="connsiteY9" fmla="*/ 579044 h 579043"/>
                    <a:gd name="connsiteX10" fmla="*/ 1079392 w 2391956"/>
                    <a:gd name="connsiteY10" fmla="*/ 405136 h 579043"/>
                    <a:gd name="connsiteX11" fmla="*/ 1309649 w 2391956"/>
                    <a:gd name="connsiteY11" fmla="*/ 447885 h 579043"/>
                    <a:gd name="connsiteX12" fmla="*/ 1045388 w 2391956"/>
                    <a:gd name="connsiteY12" fmla="*/ 290493 h 579043"/>
                    <a:gd name="connsiteX13" fmla="*/ 512007 w 2391956"/>
                    <a:gd name="connsiteY13" fmla="*/ 217627 h 579043"/>
                    <a:gd name="connsiteX14" fmla="*/ 132131 w 2391956"/>
                    <a:gd name="connsiteY14" fmla="*/ 365303 h 579043"/>
                    <a:gd name="connsiteX15" fmla="*/ 102984 w 2391956"/>
                    <a:gd name="connsiteY15" fmla="*/ 276892 h 579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91956" h="579043">
                      <a:moveTo>
                        <a:pt x="2391956" y="217627"/>
                      </a:moveTo>
                      <a:cubicBezTo>
                        <a:pt x="2283143" y="291465"/>
                        <a:pt x="2064544" y="386677"/>
                        <a:pt x="1727416" y="301181"/>
                      </a:cubicBezTo>
                      <a:cubicBezTo>
                        <a:pt x="1695355" y="292437"/>
                        <a:pt x="1664265" y="284664"/>
                        <a:pt x="1635119" y="275920"/>
                      </a:cubicBezTo>
                      <a:cubicBezTo>
                        <a:pt x="1422349" y="183623"/>
                        <a:pt x="1205694" y="84525"/>
                        <a:pt x="1118254" y="19431"/>
                      </a:cubicBezTo>
                      <a:cubicBezTo>
                        <a:pt x="1362113" y="57321"/>
                        <a:pt x="1727416" y="95212"/>
                        <a:pt x="2316175" y="0"/>
                      </a:cubicBezTo>
                      <a:cubicBezTo>
                        <a:pt x="2316175" y="972"/>
                        <a:pt x="2371554" y="88411"/>
                        <a:pt x="2391956" y="217627"/>
                      </a:cubicBezTo>
                      <a:moveTo>
                        <a:pt x="102984" y="276892"/>
                      </a:moveTo>
                      <a:lnTo>
                        <a:pt x="0" y="313811"/>
                      </a:lnTo>
                      <a:cubicBezTo>
                        <a:pt x="0" y="313811"/>
                        <a:pt x="117558" y="453714"/>
                        <a:pt x="137960" y="499377"/>
                      </a:cubicBezTo>
                      <a:lnTo>
                        <a:pt x="167107" y="579044"/>
                      </a:lnTo>
                      <a:cubicBezTo>
                        <a:pt x="167107" y="579044"/>
                        <a:pt x="539210" y="374047"/>
                        <a:pt x="1079392" y="405136"/>
                      </a:cubicBezTo>
                      <a:cubicBezTo>
                        <a:pt x="1201807" y="411937"/>
                        <a:pt x="1309649" y="447885"/>
                        <a:pt x="1309649" y="447885"/>
                      </a:cubicBezTo>
                      <a:cubicBezTo>
                        <a:pt x="1309649" y="447885"/>
                        <a:pt x="1089108" y="304095"/>
                        <a:pt x="1045388" y="290493"/>
                      </a:cubicBezTo>
                      <a:cubicBezTo>
                        <a:pt x="833590" y="238030"/>
                        <a:pt x="631508" y="221513"/>
                        <a:pt x="512007" y="217627"/>
                      </a:cubicBezTo>
                      <a:cubicBezTo>
                        <a:pt x="307010" y="272034"/>
                        <a:pt x="132131" y="365303"/>
                        <a:pt x="132131" y="365303"/>
                      </a:cubicBezTo>
                      <a:cubicBezTo>
                        <a:pt x="132131" y="365303"/>
                        <a:pt x="117558" y="321583"/>
                        <a:pt x="102984" y="276892"/>
                      </a:cubicBezTo>
                    </a:path>
                  </a:pathLst>
                </a:custGeom>
                <a:solidFill>
                  <a:srgbClr val="E30613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noFill/>
                    <a:effectLst/>
                    <a:uLnTx/>
                    <a:uFillTx/>
                    <a:latin typeface="DM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ihandform: Form 22">
                  <a:extLst>
                    <a:ext uri="{FF2B5EF4-FFF2-40B4-BE49-F238E27FC236}">
                      <a16:creationId xmlns:a16="http://schemas.microsoft.com/office/drawing/2014/main" id="{A92E0CEF-00D9-4D1B-AA9E-36B572FEB80C}"/>
                    </a:ext>
                  </a:extLst>
                </p:cNvPr>
                <p:cNvSpPr/>
                <p:nvPr/>
              </p:nvSpPr>
              <p:spPr bwMode="gray">
                <a:xfrm>
                  <a:off x="9406413" y="3893237"/>
                  <a:ext cx="2464266" cy="541330"/>
                </a:xfrm>
                <a:custGeom>
                  <a:avLst/>
                  <a:gdLst>
                    <a:gd name="connsiteX0" fmla="*/ 2459965 w 2464266"/>
                    <a:gd name="connsiteY0" fmla="*/ 130188 h 541330"/>
                    <a:gd name="connsiteX1" fmla="*/ 2377383 w 2464266"/>
                    <a:gd name="connsiteY1" fmla="*/ 199168 h 541330"/>
                    <a:gd name="connsiteX2" fmla="*/ 1712843 w 2464266"/>
                    <a:gd name="connsiteY2" fmla="*/ 282721 h 541330"/>
                    <a:gd name="connsiteX3" fmla="*/ 1620545 w 2464266"/>
                    <a:gd name="connsiteY3" fmla="*/ 257461 h 541330"/>
                    <a:gd name="connsiteX4" fmla="*/ 717976 w 2464266"/>
                    <a:gd name="connsiteY4" fmla="*/ 0 h 541330"/>
                    <a:gd name="connsiteX5" fmla="*/ 0 w 2464266"/>
                    <a:gd name="connsiteY5" fmla="*/ 101041 h 541330"/>
                    <a:gd name="connsiteX6" fmla="*/ 54407 w 2464266"/>
                    <a:gd name="connsiteY6" fmla="*/ 162249 h 541330"/>
                    <a:gd name="connsiteX7" fmla="*/ 89383 w 2464266"/>
                    <a:gd name="connsiteY7" fmla="*/ 258432 h 541330"/>
                    <a:gd name="connsiteX8" fmla="*/ 118529 w 2464266"/>
                    <a:gd name="connsiteY8" fmla="*/ 345872 h 541330"/>
                    <a:gd name="connsiteX9" fmla="*/ 498405 w 2464266"/>
                    <a:gd name="connsiteY9" fmla="*/ 198196 h 541330"/>
                    <a:gd name="connsiteX10" fmla="*/ 791813 w 2464266"/>
                    <a:gd name="connsiteY10" fmla="*/ 161277 h 541330"/>
                    <a:gd name="connsiteX11" fmla="*/ 1641920 w 2464266"/>
                    <a:gd name="connsiteY11" fmla="*/ 476059 h 541330"/>
                    <a:gd name="connsiteX12" fmla="*/ 2448306 w 2464266"/>
                    <a:gd name="connsiteY12" fmla="*/ 511035 h 541330"/>
                    <a:gd name="connsiteX13" fmla="*/ 2459965 w 2464266"/>
                    <a:gd name="connsiteY13" fmla="*/ 130188 h 541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64266" h="541330">
                      <a:moveTo>
                        <a:pt x="2459965" y="130188"/>
                      </a:moveTo>
                      <a:cubicBezTo>
                        <a:pt x="2459965" y="130188"/>
                        <a:pt x="2432761" y="162249"/>
                        <a:pt x="2377383" y="199168"/>
                      </a:cubicBezTo>
                      <a:cubicBezTo>
                        <a:pt x="2268569" y="273006"/>
                        <a:pt x="2049971" y="368217"/>
                        <a:pt x="1712843" y="282721"/>
                      </a:cubicBezTo>
                      <a:cubicBezTo>
                        <a:pt x="1680781" y="273977"/>
                        <a:pt x="1649692" y="266205"/>
                        <a:pt x="1620545" y="257461"/>
                      </a:cubicBezTo>
                      <a:cubicBezTo>
                        <a:pt x="1312564" y="167107"/>
                        <a:pt x="1129913" y="50521"/>
                        <a:pt x="717976" y="0"/>
                      </a:cubicBezTo>
                      <a:cubicBezTo>
                        <a:pt x="438169" y="6801"/>
                        <a:pt x="155448" y="39834"/>
                        <a:pt x="0" y="101041"/>
                      </a:cubicBezTo>
                      <a:cubicBezTo>
                        <a:pt x="0" y="101041"/>
                        <a:pt x="42748" y="144761"/>
                        <a:pt x="54407" y="162249"/>
                      </a:cubicBezTo>
                      <a:cubicBezTo>
                        <a:pt x="61208" y="175851"/>
                        <a:pt x="75781" y="217627"/>
                        <a:pt x="89383" y="258432"/>
                      </a:cubicBezTo>
                      <a:cubicBezTo>
                        <a:pt x="104927" y="303124"/>
                        <a:pt x="118529" y="345872"/>
                        <a:pt x="118529" y="345872"/>
                      </a:cubicBezTo>
                      <a:cubicBezTo>
                        <a:pt x="118529" y="345872"/>
                        <a:pt x="293408" y="252603"/>
                        <a:pt x="498405" y="198196"/>
                      </a:cubicBezTo>
                      <a:cubicBezTo>
                        <a:pt x="594589" y="172936"/>
                        <a:pt x="697573" y="155448"/>
                        <a:pt x="791813" y="161277"/>
                      </a:cubicBezTo>
                      <a:cubicBezTo>
                        <a:pt x="1106596" y="180708"/>
                        <a:pt x="1360170" y="343929"/>
                        <a:pt x="1641920" y="476059"/>
                      </a:cubicBezTo>
                      <a:cubicBezTo>
                        <a:pt x="1837201" y="530466"/>
                        <a:pt x="2314232" y="572243"/>
                        <a:pt x="2448306" y="511035"/>
                      </a:cubicBezTo>
                      <a:cubicBezTo>
                        <a:pt x="2447335" y="511035"/>
                        <a:pt x="2474538" y="381819"/>
                        <a:pt x="2459965" y="130188"/>
                      </a:cubicBezTo>
                    </a:path>
                  </a:pathLst>
                </a:custGeom>
                <a:solidFill>
                  <a:srgbClr val="FEC700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noFill/>
                    <a:effectLst/>
                    <a:uLnTx/>
                    <a:uFillTx/>
                    <a:latin typeface="DM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ihandform: Form 23">
                  <a:extLst>
                    <a:ext uri="{FF2B5EF4-FFF2-40B4-BE49-F238E27FC236}">
                      <a16:creationId xmlns:a16="http://schemas.microsoft.com/office/drawing/2014/main" id="{A6EBB614-238B-4FE3-B9D5-F4896FCD0B2A}"/>
                    </a:ext>
                  </a:extLst>
                </p:cNvPr>
                <p:cNvSpPr/>
                <p:nvPr/>
              </p:nvSpPr>
              <p:spPr bwMode="gray">
                <a:xfrm>
                  <a:off x="9832924" y="2846737"/>
                  <a:ext cx="1751457" cy="1013467"/>
                </a:xfrm>
                <a:custGeom>
                  <a:avLst/>
                  <a:gdLst>
                    <a:gd name="connsiteX0" fmla="*/ 396392 w 1751457"/>
                    <a:gd name="connsiteY0" fmla="*/ 461627 h 1013467"/>
                    <a:gd name="connsiteX1" fmla="*/ 195282 w 1751457"/>
                    <a:gd name="connsiteY1" fmla="*/ 765722 h 1013467"/>
                    <a:gd name="connsiteX2" fmla="*/ 236087 w 1751457"/>
                    <a:gd name="connsiteY2" fmla="*/ 840531 h 1013467"/>
                    <a:gd name="connsiteX3" fmla="*/ 454685 w 1751457"/>
                    <a:gd name="connsiteY3" fmla="*/ 503403 h 1013467"/>
                    <a:gd name="connsiteX4" fmla="*/ 460515 w 1751457"/>
                    <a:gd name="connsiteY4" fmla="*/ 470371 h 1013467"/>
                    <a:gd name="connsiteX5" fmla="*/ 396392 w 1751457"/>
                    <a:gd name="connsiteY5" fmla="*/ 461627 h 1013467"/>
                    <a:gd name="connsiteX6" fmla="*/ 546983 w 1751457"/>
                    <a:gd name="connsiteY6" fmla="*/ 996951 h 1013467"/>
                    <a:gd name="connsiteX7" fmla="*/ 361417 w 1751457"/>
                    <a:gd name="connsiteY7" fmla="*/ 996951 h 1013467"/>
                    <a:gd name="connsiteX8" fmla="*/ 411937 w 1751457"/>
                    <a:gd name="connsiteY8" fmla="*/ 821100 h 1013467"/>
                    <a:gd name="connsiteX9" fmla="*/ 409023 w 1751457"/>
                    <a:gd name="connsiteY9" fmla="*/ 821100 h 1013467"/>
                    <a:gd name="connsiteX10" fmla="*/ 162249 w 1751457"/>
                    <a:gd name="connsiteY10" fmla="*/ 1013467 h 1013467"/>
                    <a:gd name="connsiteX11" fmla="*/ 0 w 1751457"/>
                    <a:gd name="connsiteY11" fmla="*/ 797783 h 1013467"/>
                    <a:gd name="connsiteX12" fmla="*/ 432340 w 1751457"/>
                    <a:gd name="connsiteY12" fmla="*/ 306179 h 1013467"/>
                    <a:gd name="connsiteX13" fmla="*/ 490633 w 1751457"/>
                    <a:gd name="connsiteY13" fmla="*/ 312008 h 1013467"/>
                    <a:gd name="connsiteX14" fmla="*/ 520751 w 1751457"/>
                    <a:gd name="connsiteY14" fmla="*/ 155588 h 1013467"/>
                    <a:gd name="connsiteX15" fmla="*/ 520751 w 1751457"/>
                    <a:gd name="connsiteY15" fmla="*/ 154617 h 1013467"/>
                    <a:gd name="connsiteX16" fmla="*/ 406108 w 1751457"/>
                    <a:gd name="connsiteY16" fmla="*/ 141015 h 1013467"/>
                    <a:gd name="connsiteX17" fmla="*/ 432340 w 1751457"/>
                    <a:gd name="connsiteY17" fmla="*/ 13742 h 1013467"/>
                    <a:gd name="connsiteX18" fmla="*/ 736435 w 1751457"/>
                    <a:gd name="connsiteY18" fmla="*/ 1112 h 1013467"/>
                    <a:gd name="connsiteX19" fmla="*/ 546983 w 1751457"/>
                    <a:gd name="connsiteY19" fmla="*/ 996951 h 1013467"/>
                    <a:gd name="connsiteX20" fmla="*/ 1666208 w 1751457"/>
                    <a:gd name="connsiteY20" fmla="*/ 996951 h 1013467"/>
                    <a:gd name="connsiteX21" fmla="*/ 1481614 w 1751457"/>
                    <a:gd name="connsiteY21" fmla="*/ 996951 h 1013467"/>
                    <a:gd name="connsiteX22" fmla="*/ 1548651 w 1751457"/>
                    <a:gd name="connsiteY22" fmla="*/ 581127 h 1013467"/>
                    <a:gd name="connsiteX23" fmla="*/ 1521447 w 1751457"/>
                    <a:gd name="connsiteY23" fmla="*/ 486887 h 1013467"/>
                    <a:gd name="connsiteX24" fmla="*/ 1319365 w 1751457"/>
                    <a:gd name="connsiteY24" fmla="*/ 815271 h 1013467"/>
                    <a:gd name="connsiteX25" fmla="*/ 1290218 w 1751457"/>
                    <a:gd name="connsiteY25" fmla="*/ 996951 h 1013467"/>
                    <a:gd name="connsiteX26" fmla="*/ 1105624 w 1751457"/>
                    <a:gd name="connsiteY26" fmla="*/ 996951 h 1013467"/>
                    <a:gd name="connsiteX27" fmla="*/ 1174604 w 1751457"/>
                    <a:gd name="connsiteY27" fmla="*/ 581127 h 1013467"/>
                    <a:gd name="connsiteX28" fmla="*/ 1147401 w 1751457"/>
                    <a:gd name="connsiteY28" fmla="*/ 486887 h 1013467"/>
                    <a:gd name="connsiteX29" fmla="*/ 944347 w 1751457"/>
                    <a:gd name="connsiteY29" fmla="*/ 811385 h 1013467"/>
                    <a:gd name="connsiteX30" fmla="*/ 908399 w 1751457"/>
                    <a:gd name="connsiteY30" fmla="*/ 996951 h 1013467"/>
                    <a:gd name="connsiteX31" fmla="*/ 723805 w 1751457"/>
                    <a:gd name="connsiteY31" fmla="*/ 996951 h 1013467"/>
                    <a:gd name="connsiteX32" fmla="*/ 823874 w 1751457"/>
                    <a:gd name="connsiteY32" fmla="*/ 475228 h 1013467"/>
                    <a:gd name="connsiteX33" fmla="*/ 823874 w 1751457"/>
                    <a:gd name="connsiteY33" fmla="*/ 471342 h 1013467"/>
                    <a:gd name="connsiteX34" fmla="*/ 709232 w 1751457"/>
                    <a:gd name="connsiteY34" fmla="*/ 457740 h 1013467"/>
                    <a:gd name="connsiteX35" fmla="*/ 735463 w 1751457"/>
                    <a:gd name="connsiteY35" fmla="*/ 330467 h 1013467"/>
                    <a:gd name="connsiteX36" fmla="*/ 1028871 w 1751457"/>
                    <a:gd name="connsiteY36" fmla="*/ 317837 h 1013467"/>
                    <a:gd name="connsiteX37" fmla="*/ 977379 w 1751457"/>
                    <a:gd name="connsiteY37" fmla="*/ 492716 h 1013467"/>
                    <a:gd name="connsiteX38" fmla="*/ 980294 w 1751457"/>
                    <a:gd name="connsiteY38" fmla="*/ 492716 h 1013467"/>
                    <a:gd name="connsiteX39" fmla="*/ 1227068 w 1751457"/>
                    <a:gd name="connsiteY39" fmla="*/ 307150 h 1013467"/>
                    <a:gd name="connsiteX40" fmla="*/ 1360170 w 1751457"/>
                    <a:gd name="connsiteY40" fmla="*/ 441224 h 1013467"/>
                    <a:gd name="connsiteX41" fmla="*/ 1349483 w 1751457"/>
                    <a:gd name="connsiteY41" fmla="*/ 502432 h 1013467"/>
                    <a:gd name="connsiteX42" fmla="*/ 1350455 w 1751457"/>
                    <a:gd name="connsiteY42" fmla="*/ 503403 h 1013467"/>
                    <a:gd name="connsiteX43" fmla="*/ 1608887 w 1751457"/>
                    <a:gd name="connsiteY43" fmla="*/ 307150 h 1013467"/>
                    <a:gd name="connsiteX44" fmla="*/ 1742961 w 1751457"/>
                    <a:gd name="connsiteY44" fmla="*/ 529635 h 1013467"/>
                    <a:gd name="connsiteX45" fmla="*/ 1666208 w 1751457"/>
                    <a:gd name="connsiteY45" fmla="*/ 996951 h 10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751457" h="1013467">
                      <a:moveTo>
                        <a:pt x="396392" y="461627"/>
                      </a:moveTo>
                      <a:cubicBezTo>
                        <a:pt x="269119" y="461627"/>
                        <a:pt x="195282" y="639420"/>
                        <a:pt x="195282" y="765722"/>
                      </a:cubicBezTo>
                      <a:cubicBezTo>
                        <a:pt x="195282" y="817214"/>
                        <a:pt x="207912" y="840531"/>
                        <a:pt x="236087" y="840531"/>
                      </a:cubicBezTo>
                      <a:cubicBezTo>
                        <a:pt x="307981" y="840531"/>
                        <a:pt x="430397" y="632620"/>
                        <a:pt x="454685" y="503403"/>
                      </a:cubicBezTo>
                      <a:lnTo>
                        <a:pt x="460515" y="470371"/>
                      </a:lnTo>
                      <a:cubicBezTo>
                        <a:pt x="442055" y="465513"/>
                        <a:pt x="422624" y="461627"/>
                        <a:pt x="396392" y="461627"/>
                      </a:cubicBezTo>
                      <a:moveTo>
                        <a:pt x="546983" y="996951"/>
                      </a:moveTo>
                      <a:lnTo>
                        <a:pt x="361417" y="996951"/>
                      </a:lnTo>
                      <a:cubicBezTo>
                        <a:pt x="370161" y="948373"/>
                        <a:pt x="385705" y="893966"/>
                        <a:pt x="411937" y="821100"/>
                      </a:cubicBezTo>
                      <a:lnTo>
                        <a:pt x="409023" y="821100"/>
                      </a:lnTo>
                      <a:cubicBezTo>
                        <a:pt x="350730" y="919227"/>
                        <a:pt x="267176" y="1013467"/>
                        <a:pt x="162249" y="1013467"/>
                      </a:cubicBezTo>
                      <a:cubicBezTo>
                        <a:pt x="54407" y="1013467"/>
                        <a:pt x="0" y="943515"/>
                        <a:pt x="0" y="797783"/>
                      </a:cubicBezTo>
                      <a:cubicBezTo>
                        <a:pt x="0" y="541294"/>
                        <a:pt x="133102" y="306179"/>
                        <a:pt x="432340" y="306179"/>
                      </a:cubicBezTo>
                      <a:cubicBezTo>
                        <a:pt x="448856" y="306179"/>
                        <a:pt x="464401" y="307150"/>
                        <a:pt x="490633" y="312008"/>
                      </a:cubicBezTo>
                      <a:lnTo>
                        <a:pt x="520751" y="155588"/>
                      </a:lnTo>
                      <a:lnTo>
                        <a:pt x="520751" y="154617"/>
                      </a:lnTo>
                      <a:cubicBezTo>
                        <a:pt x="490633" y="148788"/>
                        <a:pt x="445941" y="143930"/>
                        <a:pt x="406108" y="141015"/>
                      </a:cubicBezTo>
                      <a:lnTo>
                        <a:pt x="432340" y="13742"/>
                      </a:lnTo>
                      <a:cubicBezTo>
                        <a:pt x="526580" y="4027"/>
                        <a:pt x="623735" y="-2774"/>
                        <a:pt x="736435" y="1112"/>
                      </a:cubicBezTo>
                      <a:lnTo>
                        <a:pt x="546983" y="996951"/>
                      </a:lnTo>
                      <a:close/>
                      <a:moveTo>
                        <a:pt x="1666208" y="996951"/>
                      </a:moveTo>
                      <a:lnTo>
                        <a:pt x="1481614" y="996951"/>
                      </a:lnTo>
                      <a:lnTo>
                        <a:pt x="1548651" y="581127"/>
                      </a:lnTo>
                      <a:cubicBezTo>
                        <a:pt x="1562252" y="513119"/>
                        <a:pt x="1552537" y="486887"/>
                        <a:pt x="1521447" y="486887"/>
                      </a:cubicBezTo>
                      <a:cubicBezTo>
                        <a:pt x="1458297" y="486887"/>
                        <a:pt x="1345597" y="653022"/>
                        <a:pt x="1319365" y="815271"/>
                      </a:cubicBezTo>
                      <a:lnTo>
                        <a:pt x="1290218" y="996951"/>
                      </a:lnTo>
                      <a:lnTo>
                        <a:pt x="1105624" y="996951"/>
                      </a:lnTo>
                      <a:lnTo>
                        <a:pt x="1174604" y="581127"/>
                      </a:lnTo>
                      <a:cubicBezTo>
                        <a:pt x="1188206" y="513119"/>
                        <a:pt x="1178490" y="486887"/>
                        <a:pt x="1147401" y="486887"/>
                      </a:cubicBezTo>
                      <a:cubicBezTo>
                        <a:pt x="1084250" y="486887"/>
                        <a:pt x="974465" y="651079"/>
                        <a:pt x="944347" y="811385"/>
                      </a:cubicBezTo>
                      <a:lnTo>
                        <a:pt x="908399" y="996951"/>
                      </a:lnTo>
                      <a:lnTo>
                        <a:pt x="723805" y="996951"/>
                      </a:lnTo>
                      <a:lnTo>
                        <a:pt x="823874" y="475228"/>
                      </a:lnTo>
                      <a:lnTo>
                        <a:pt x="823874" y="471342"/>
                      </a:lnTo>
                      <a:cubicBezTo>
                        <a:pt x="793756" y="465513"/>
                        <a:pt x="749065" y="460655"/>
                        <a:pt x="709232" y="457740"/>
                      </a:cubicBezTo>
                      <a:lnTo>
                        <a:pt x="735463" y="330467"/>
                      </a:lnTo>
                      <a:cubicBezTo>
                        <a:pt x="833590" y="319780"/>
                        <a:pt x="926859" y="313951"/>
                        <a:pt x="1028871" y="317837"/>
                      </a:cubicBezTo>
                      <a:cubicBezTo>
                        <a:pt x="1018185" y="371273"/>
                        <a:pt x="999725" y="432480"/>
                        <a:pt x="977379" y="492716"/>
                      </a:cubicBezTo>
                      <a:lnTo>
                        <a:pt x="980294" y="492716"/>
                      </a:lnTo>
                      <a:cubicBezTo>
                        <a:pt x="1041502" y="387789"/>
                        <a:pt x="1107567" y="307150"/>
                        <a:pt x="1227068" y="307150"/>
                      </a:cubicBezTo>
                      <a:cubicBezTo>
                        <a:pt x="1307706" y="307150"/>
                        <a:pt x="1360170" y="348927"/>
                        <a:pt x="1360170" y="441224"/>
                      </a:cubicBezTo>
                      <a:cubicBezTo>
                        <a:pt x="1360170" y="457740"/>
                        <a:pt x="1356284" y="475228"/>
                        <a:pt x="1349483" y="502432"/>
                      </a:cubicBezTo>
                      <a:lnTo>
                        <a:pt x="1350455" y="503403"/>
                      </a:lnTo>
                      <a:cubicBezTo>
                        <a:pt x="1412634" y="390704"/>
                        <a:pt x="1489386" y="307150"/>
                        <a:pt x="1608887" y="307150"/>
                      </a:cubicBezTo>
                      <a:cubicBezTo>
                        <a:pt x="1741018" y="307150"/>
                        <a:pt x="1768221" y="402362"/>
                        <a:pt x="1742961" y="529635"/>
                      </a:cubicBezTo>
                      <a:lnTo>
                        <a:pt x="1666208" y="996951"/>
                      </a:lnTo>
                      <a:close/>
                    </a:path>
                  </a:pathLst>
                </a:custGeom>
                <a:solidFill>
                  <a:srgbClr val="1F3685"/>
                </a:solidFill>
                <a:ln w="9689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noFill/>
                    <a:effectLst/>
                    <a:uLnTx/>
                    <a:uFillTx/>
                    <a:latin typeface="DM Office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689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42D44B5-7D20-4028-830D-B4E5CB04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1554480"/>
            <a:ext cx="10082213" cy="3565205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01</a:t>
            </a:r>
            <a:br>
              <a:rPr lang="de-DE" dirty="0"/>
            </a:br>
            <a:r>
              <a:rPr lang="ro-RO" dirty="0"/>
              <a:t>Scurt istoric</a:t>
            </a:r>
            <a:endParaRPr lang="de-DE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FD8D4CB-CDDC-4E8B-99EF-DCB2BF50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95288"/>
            <a:ext cx="12192000" cy="8627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Datumsplatzhalter immer eingeblendet lassen (Logo)</a:t>
            </a:r>
            <a:endParaRPr kumimoji="0" lang="de-DE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1E5A51D-AEC2-4FC0-86D5-10CD5F216D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1A0B3-436A-40BC-92D2-BFDE076B5301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17837B-FE03-4838-8E39-9EBA832E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1A0B3-436A-40BC-92D2-BFDE076B5301}" type="slidenum">
              <a:rPr kumimoji="0" lang="ro-RO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o-R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30CC08FD-95BA-4D5A-8E84-BE831B3DBC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/>
              <a:t>Istoria dm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F4FDACA-CA8C-434E-A696-618553A0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Începuturile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D84E700-AE93-4BB7-BFFA-E2048591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Datumsplatzhalter</a:t>
            </a:r>
            <a:r>
              <a:rPr kumimoji="0" lang="ro-RO" sz="1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 </a:t>
            </a:r>
            <a:r>
              <a:rPr kumimoji="0" lang="ro-RO" sz="1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immer</a:t>
            </a:r>
            <a:r>
              <a:rPr kumimoji="0" lang="ro-RO" sz="1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 </a:t>
            </a:r>
            <a:r>
              <a:rPr kumimoji="0" lang="ro-RO" sz="1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eingeblendet</a:t>
            </a:r>
            <a:r>
              <a:rPr kumimoji="0" lang="ro-RO" sz="1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 </a:t>
            </a:r>
            <a:r>
              <a:rPr kumimoji="0" lang="ro-RO" sz="1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lassen</a:t>
            </a:r>
            <a:r>
              <a:rPr kumimoji="0" lang="ro-RO" sz="1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 (Logo)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E7C6E7F-7A76-4EA3-B43C-A271D2BAAAFE}"/>
              </a:ext>
            </a:extLst>
          </p:cNvPr>
          <p:cNvCxnSpPr>
            <a:cxnSpLocks/>
          </p:cNvCxnSpPr>
          <p:nvPr/>
        </p:nvCxnSpPr>
        <p:spPr bwMode="gray">
          <a:xfrm>
            <a:off x="1883140" y="3987006"/>
            <a:ext cx="9218751" cy="0"/>
          </a:xfrm>
          <a:prstGeom prst="line">
            <a:avLst/>
          </a:prstGeom>
          <a:ln w="50800" cap="rnd">
            <a:solidFill>
              <a:schemeClr val="tx2">
                <a:lumMod val="20000"/>
                <a:lumOff val="80000"/>
              </a:schemeClr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F281F720-B50D-42EE-8D35-9E775743805A}"/>
              </a:ext>
            </a:extLst>
          </p:cNvPr>
          <p:cNvSpPr txBox="1">
            <a:spLocks/>
          </p:cNvSpPr>
          <p:nvPr/>
        </p:nvSpPr>
        <p:spPr bwMode="gray">
          <a:xfrm>
            <a:off x="1062159" y="3827096"/>
            <a:ext cx="849600" cy="325437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1973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A144BE10-411D-40A3-B7F5-516BEB86334F}"/>
              </a:ext>
            </a:extLst>
          </p:cNvPr>
          <p:cNvSpPr txBox="1">
            <a:spLocks/>
          </p:cNvSpPr>
          <p:nvPr/>
        </p:nvSpPr>
        <p:spPr bwMode="gray">
          <a:xfrm>
            <a:off x="2246892" y="3827696"/>
            <a:ext cx="849600" cy="325437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1976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FCF14225-D5D3-4155-9EE0-954FB09C1F42}"/>
              </a:ext>
            </a:extLst>
          </p:cNvPr>
          <p:cNvSpPr txBox="1">
            <a:spLocks/>
          </p:cNvSpPr>
          <p:nvPr/>
        </p:nvSpPr>
        <p:spPr bwMode="gray">
          <a:xfrm>
            <a:off x="3447694" y="3824288"/>
            <a:ext cx="849600" cy="325437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1982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5C717AC-7AB5-43BB-954E-9864C8ACE6DD}"/>
              </a:ext>
            </a:extLst>
          </p:cNvPr>
          <p:cNvSpPr txBox="1">
            <a:spLocks/>
          </p:cNvSpPr>
          <p:nvPr/>
        </p:nvSpPr>
        <p:spPr bwMode="gray">
          <a:xfrm>
            <a:off x="4635739" y="3824287"/>
            <a:ext cx="849600" cy="325438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defPPr>
              <a:defRPr lang="de-DE"/>
            </a:defPPr>
            <a:lvl1pPr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Anii 1990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4174CFE6-3E3F-46DA-AFC9-7B4470F2BAC0}"/>
              </a:ext>
            </a:extLst>
          </p:cNvPr>
          <p:cNvSpPr txBox="1">
            <a:spLocks/>
          </p:cNvSpPr>
          <p:nvPr/>
        </p:nvSpPr>
        <p:spPr bwMode="gray">
          <a:xfrm>
            <a:off x="5930586" y="3824287"/>
            <a:ext cx="849600" cy="325438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Anii 2000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F35C9417-BFBD-4023-B166-8BFC7B94285F}"/>
              </a:ext>
            </a:extLst>
          </p:cNvPr>
          <p:cNvSpPr txBox="1">
            <a:spLocks/>
          </p:cNvSpPr>
          <p:nvPr/>
        </p:nvSpPr>
        <p:spPr bwMode="gray">
          <a:xfrm>
            <a:off x="7116371" y="3824287"/>
            <a:ext cx="849600" cy="325438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2000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1ACBE507-1638-49CE-86B2-EA9AE8D43380}"/>
              </a:ext>
            </a:extLst>
          </p:cNvPr>
          <p:cNvSpPr txBox="1">
            <a:spLocks/>
          </p:cNvSpPr>
          <p:nvPr/>
        </p:nvSpPr>
        <p:spPr bwMode="gray">
          <a:xfrm>
            <a:off x="8302156" y="3824287"/>
            <a:ext cx="849600" cy="325438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defPPr>
              <a:defRPr lang="de-DE"/>
            </a:defPPr>
            <a:lvl1pPr indent="0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2007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CE17626-B181-4682-B5E1-50FBBF02B28D}"/>
              </a:ext>
            </a:extLst>
          </p:cNvPr>
          <p:cNvSpPr txBox="1">
            <a:spLocks/>
          </p:cNvSpPr>
          <p:nvPr/>
        </p:nvSpPr>
        <p:spPr bwMode="gray">
          <a:xfrm>
            <a:off x="1062159" y="1859605"/>
            <a:ext cx="1438874" cy="12586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 sz="1200" dirty="0">
                <a:solidFill>
                  <a:prstClr val="black"/>
                </a:solidFill>
                <a:latin typeface="DM Office"/>
              </a:rPr>
              <a:t>Începutul</a:t>
            </a:r>
            <a:endParaRPr kumimoji="0" lang="ro-R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Götz W. Werner deschide primul magazin dm în Karlsruhe.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F30A564F-4A15-4515-AABB-5624A30E41CB}"/>
              </a:ext>
            </a:extLst>
          </p:cNvPr>
          <p:cNvSpPr txBox="1">
            <a:spLocks/>
          </p:cNvSpPr>
          <p:nvPr/>
        </p:nvSpPr>
        <p:spPr bwMode="gray">
          <a:xfrm>
            <a:off x="2932483" y="2263411"/>
            <a:ext cx="2014729" cy="9354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Aici mă regăsesc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Este dezvoltată filosofia corporativă, care pune clientul și angajații în centrul activității.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24" name="Textplatzhalter 18">
            <a:extLst>
              <a:ext uri="{FF2B5EF4-FFF2-40B4-BE49-F238E27FC236}">
                <a16:creationId xmlns:a16="http://schemas.microsoft.com/office/drawing/2014/main" id="{9DF4DF88-4F55-49A7-8ACB-EC5D2A6B4879}"/>
              </a:ext>
            </a:extLst>
          </p:cNvPr>
          <p:cNvSpPr txBox="1">
            <a:spLocks/>
          </p:cNvSpPr>
          <p:nvPr/>
        </p:nvSpPr>
        <p:spPr bwMode="gray">
          <a:xfrm>
            <a:off x="1953036" y="4888926"/>
            <a:ext cx="1438874" cy="12219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o-RO" sz="1200" dirty="0">
                <a:solidFill>
                  <a:prstClr val="black"/>
                </a:solidFill>
                <a:latin typeface="DM Office"/>
              </a:rPr>
              <a:t>Se înființează dm Austria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Günter Bauer deschide primul magazin dm din Austria în Linz în 1976.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AAAF6F79-D771-45E8-B505-5C39FD03028E}"/>
              </a:ext>
            </a:extLst>
          </p:cNvPr>
          <p:cNvSpPr txBox="1">
            <a:spLocks/>
          </p:cNvSpPr>
          <p:nvPr/>
        </p:nvSpPr>
        <p:spPr bwMode="gray">
          <a:xfrm>
            <a:off x="9485838" y="3824287"/>
            <a:ext cx="849600" cy="325438"/>
          </a:xfrm>
          <a:prstGeom prst="roundRect">
            <a:avLst>
              <a:gd name="adj" fmla="val 24716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wrap="square" lIns="108000" tIns="108000" rIns="108000" bIns="108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2010</a:t>
            </a:r>
          </a:p>
        </p:txBody>
      </p:sp>
      <p:sp>
        <p:nvSpPr>
          <p:cNvPr id="29" name="Textplatzhalter 18">
            <a:extLst>
              <a:ext uri="{FF2B5EF4-FFF2-40B4-BE49-F238E27FC236}">
                <a16:creationId xmlns:a16="http://schemas.microsoft.com/office/drawing/2014/main" id="{19702A1C-F8D8-4E72-B8B2-5160AA0FB4E9}"/>
              </a:ext>
            </a:extLst>
          </p:cNvPr>
          <p:cNvSpPr txBox="1">
            <a:spLocks/>
          </p:cNvSpPr>
          <p:nvPr/>
        </p:nvSpPr>
        <p:spPr bwMode="gray">
          <a:xfrm>
            <a:off x="4122629" y="4855147"/>
            <a:ext cx="1672297" cy="9354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Expansiunea în est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dm începe primul val al expansiunii sale estice în Republica Cehă, Slovacia, Ungaria și Slovenia.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428E1966-CCF7-4585-B618-83A8A87973A0}"/>
              </a:ext>
            </a:extLst>
          </p:cNvPr>
          <p:cNvCxnSpPr/>
          <p:nvPr/>
        </p:nvCxnSpPr>
        <p:spPr bwMode="gray">
          <a:xfrm>
            <a:off x="1480161" y="3355961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922EC835-C575-4C35-AA99-EF576DD81A46}"/>
              </a:ext>
            </a:extLst>
          </p:cNvPr>
          <p:cNvCxnSpPr/>
          <p:nvPr/>
        </p:nvCxnSpPr>
        <p:spPr bwMode="gray">
          <a:xfrm>
            <a:off x="3782807" y="3338376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99F4B13B-C876-4C74-ACF4-205342446DD6}"/>
              </a:ext>
            </a:extLst>
          </p:cNvPr>
          <p:cNvCxnSpPr/>
          <p:nvPr/>
        </p:nvCxnSpPr>
        <p:spPr bwMode="gray">
          <a:xfrm>
            <a:off x="6355386" y="3367960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1378166-66E0-4C9E-924B-B096DD56F689}"/>
              </a:ext>
            </a:extLst>
          </p:cNvPr>
          <p:cNvCxnSpPr>
            <a:cxnSpLocks/>
          </p:cNvCxnSpPr>
          <p:nvPr/>
        </p:nvCxnSpPr>
        <p:spPr bwMode="gray">
          <a:xfrm>
            <a:off x="8696653" y="3367960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BD77482C-9E44-442B-9C0B-03F180A4C837}"/>
              </a:ext>
            </a:extLst>
          </p:cNvPr>
          <p:cNvCxnSpPr>
            <a:cxnSpLocks/>
          </p:cNvCxnSpPr>
          <p:nvPr/>
        </p:nvCxnSpPr>
        <p:spPr bwMode="gray">
          <a:xfrm>
            <a:off x="9887193" y="4347605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05A0FE48-E9AE-4A7D-8587-C8E18BA6F31C}"/>
              </a:ext>
            </a:extLst>
          </p:cNvPr>
          <p:cNvCxnSpPr>
            <a:cxnSpLocks/>
          </p:cNvCxnSpPr>
          <p:nvPr/>
        </p:nvCxnSpPr>
        <p:spPr bwMode="gray">
          <a:xfrm>
            <a:off x="7412821" y="4347605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63F6DAEB-4B2F-46BC-8D0D-35EF1C8D3D2E}"/>
              </a:ext>
            </a:extLst>
          </p:cNvPr>
          <p:cNvCxnSpPr>
            <a:cxnSpLocks/>
          </p:cNvCxnSpPr>
          <p:nvPr/>
        </p:nvCxnSpPr>
        <p:spPr bwMode="gray">
          <a:xfrm>
            <a:off x="4958778" y="4347605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966D5F1-BCE5-4BB1-B8D1-D3C7DECDE920}"/>
              </a:ext>
            </a:extLst>
          </p:cNvPr>
          <p:cNvCxnSpPr>
            <a:cxnSpLocks/>
          </p:cNvCxnSpPr>
          <p:nvPr/>
        </p:nvCxnSpPr>
        <p:spPr bwMode="gray">
          <a:xfrm>
            <a:off x="2782682" y="4347605"/>
            <a:ext cx="0" cy="288032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72B1E10C-1596-5702-1568-A27E31B192FC}"/>
              </a:ext>
            </a:extLst>
          </p:cNvPr>
          <p:cNvSpPr txBox="1"/>
          <p:nvPr/>
        </p:nvSpPr>
        <p:spPr bwMode="gray">
          <a:xfrm>
            <a:off x="2199663" y="201636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 err="1">
              <a:ln>
                <a:noFill/>
              </a:ln>
              <a:solidFill>
                <a:srgbClr val="525260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pic>
        <p:nvPicPr>
          <p:cNvPr id="48" name="Grafik 47" descr="Ein Bild, das Text, Gebäude, draußen, Person enthält.&#10;&#10;Automatisch generierte Beschreibung">
            <a:extLst>
              <a:ext uri="{FF2B5EF4-FFF2-40B4-BE49-F238E27FC236}">
                <a16:creationId xmlns:a16="http://schemas.microsoft.com/office/drawing/2014/main" id="{23DD20A4-4188-E267-1B87-9A6D664C9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1" t="2481" r="30145" b="7225"/>
          <a:stretch/>
        </p:blipFill>
        <p:spPr>
          <a:xfrm>
            <a:off x="598288" y="4512633"/>
            <a:ext cx="1070299" cy="975176"/>
          </a:xfrm>
          <a:prstGeom prst="ellipse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025D360C-F1C0-2CF0-E799-D3E7D1B79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0" r="20610"/>
          <a:stretch/>
        </p:blipFill>
        <p:spPr>
          <a:xfrm>
            <a:off x="4752886" y="1099365"/>
            <a:ext cx="1070299" cy="975176"/>
          </a:xfrm>
          <a:prstGeom prst="ellipse">
            <a:avLst/>
          </a:prstGeom>
        </p:spPr>
      </p:pic>
      <p:sp>
        <p:nvSpPr>
          <p:cNvPr id="2" name="Textplatzhalter 18">
            <a:extLst>
              <a:ext uri="{FF2B5EF4-FFF2-40B4-BE49-F238E27FC236}">
                <a16:creationId xmlns:a16="http://schemas.microsoft.com/office/drawing/2014/main" id="{BB2B367E-A5BB-A086-EA0F-98C06C14823E}"/>
              </a:ext>
            </a:extLst>
          </p:cNvPr>
          <p:cNvSpPr txBox="1">
            <a:spLocks/>
          </p:cNvSpPr>
          <p:nvPr/>
        </p:nvSpPr>
        <p:spPr bwMode="gray">
          <a:xfrm>
            <a:off x="5204515" y="2143759"/>
            <a:ext cx="2208306" cy="9354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Die </a:t>
            </a: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Expansiunea continuă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 sz="1200" dirty="0">
                <a:solidFill>
                  <a:schemeClr val="tx1"/>
                </a:solidFill>
                <a:latin typeface="DM Office"/>
              </a:rPr>
              <a:t>Serbia, Bosnia și Herțegovina, România și Bulgaria contribuie la extinderea grupului dm, care ajunge astfel la un total de zece membri. </a:t>
            </a:r>
          </a:p>
        </p:txBody>
      </p:sp>
      <p:sp>
        <p:nvSpPr>
          <p:cNvPr id="3" name="Textplatzhalter 18">
            <a:extLst>
              <a:ext uri="{FF2B5EF4-FFF2-40B4-BE49-F238E27FC236}">
                <a16:creationId xmlns:a16="http://schemas.microsoft.com/office/drawing/2014/main" id="{0AF5DD98-583D-5670-439F-DD695AEE718F}"/>
              </a:ext>
            </a:extLst>
          </p:cNvPr>
          <p:cNvSpPr txBox="1">
            <a:spLocks/>
          </p:cNvSpPr>
          <p:nvPr/>
        </p:nvSpPr>
        <p:spPr bwMode="gray">
          <a:xfrm>
            <a:off x="6714744" y="4888926"/>
            <a:ext cx="1438874" cy="9016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</a:defRPr>
            </a:lvl1pPr>
            <a:lvl2pPr marL="0" marR="0" lvl="1" indent="0" algn="ctr" fontAlgn="auto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</a:defRPr>
            </a:lvl2pPr>
            <a:lvl3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9pPr>
          </a:lstStyle>
          <a:p>
            <a:r>
              <a:rPr lang="ro-RO" dirty="0"/>
              <a:t>Noul logo</a:t>
            </a:r>
          </a:p>
          <a:p>
            <a:pPr lvl="1"/>
            <a:r>
              <a:rPr lang="ro-RO" dirty="0"/>
              <a:t>Valul dm de astăzi înlocuiește vechiul logo-</a:t>
            </a:r>
            <a:r>
              <a:rPr lang="ro-RO" dirty="0" err="1"/>
              <a:t>ul</a:t>
            </a:r>
            <a:r>
              <a:rPr lang="ro-RO" dirty="0"/>
              <a:t> dm cu copertină.</a:t>
            </a:r>
          </a:p>
        </p:txBody>
      </p:sp>
      <p:pic>
        <p:nvPicPr>
          <p:cNvPr id="4" name="Grafik 41">
            <a:extLst>
              <a:ext uri="{FF2B5EF4-FFF2-40B4-BE49-F238E27FC236}">
                <a16:creationId xmlns:a16="http://schemas.microsoft.com/office/drawing/2014/main" id="{61551E0E-5066-2D1E-8B82-1EB3D89554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" t="26833" r="3758" b="11158"/>
          <a:stretch/>
        </p:blipFill>
        <p:spPr>
          <a:xfrm>
            <a:off x="5807656" y="5485983"/>
            <a:ext cx="1070299" cy="975176"/>
          </a:xfrm>
          <a:prstGeom prst="ellipse">
            <a:avLst/>
          </a:prstGeom>
        </p:spPr>
      </p:pic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981D23FE-A364-6339-74C6-C3D0979F1FE6}"/>
              </a:ext>
            </a:extLst>
          </p:cNvPr>
          <p:cNvSpPr txBox="1">
            <a:spLocks/>
          </p:cNvSpPr>
          <p:nvPr/>
        </p:nvSpPr>
        <p:spPr bwMode="gray">
          <a:xfrm>
            <a:off x="7965971" y="2202548"/>
            <a:ext cx="1461365" cy="9354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Die </a:t>
            </a: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dm România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o-RO" sz="1200" dirty="0">
                <a:solidFill>
                  <a:schemeClr val="tx1"/>
                </a:solidFill>
                <a:latin typeface="DM Office"/>
              </a:rPr>
              <a:t>dm deschide prima filială în România, la Timișoara</a:t>
            </a:r>
          </a:p>
        </p:txBody>
      </p:sp>
      <p:sp>
        <p:nvSpPr>
          <p:cNvPr id="27" name="Textplatzhalter 18">
            <a:extLst>
              <a:ext uri="{FF2B5EF4-FFF2-40B4-BE49-F238E27FC236}">
                <a16:creationId xmlns:a16="http://schemas.microsoft.com/office/drawing/2014/main" id="{A2D8E84D-8C17-1AB1-B1FB-2C4BFBCFD70B}"/>
              </a:ext>
            </a:extLst>
          </p:cNvPr>
          <p:cNvSpPr txBox="1">
            <a:spLocks/>
          </p:cNvSpPr>
          <p:nvPr/>
        </p:nvSpPr>
        <p:spPr bwMode="gray">
          <a:xfrm>
            <a:off x="9073436" y="4835362"/>
            <a:ext cx="1834573" cy="93545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DM Office" panose="02000500000000020000" pitchFamily="2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dm crește continuu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t>Cu Macedonia în 2012 și Italia în 2017, dm salută încă două țări membre.</a:t>
            </a:r>
          </a:p>
        </p:txBody>
      </p:sp>
      <p:pic>
        <p:nvPicPr>
          <p:cNvPr id="42" name="Picture 41" descr="A blue and red logo&#10;&#10;Description automatically generated">
            <a:extLst>
              <a:ext uri="{FF2B5EF4-FFF2-40B4-BE49-F238E27FC236}">
                <a16:creationId xmlns:a16="http://schemas.microsoft.com/office/drawing/2014/main" id="{AFE9C630-C027-67F8-9240-73454541B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838" y="1460061"/>
            <a:ext cx="1058794" cy="1058794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301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7EF1A18-122F-41DB-8953-E8AEE4E0B0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432032"/>
              </p:ext>
            </p:extLst>
          </p:nvPr>
        </p:nvGraphicFramePr>
        <p:xfrm>
          <a:off x="4164389" y="3687803"/>
          <a:ext cx="3375660" cy="2004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9864F77-51E8-4A03-920E-B23C651931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958560"/>
              </p:ext>
            </p:extLst>
          </p:nvPr>
        </p:nvGraphicFramePr>
        <p:xfrm>
          <a:off x="464520" y="3696078"/>
          <a:ext cx="3375660" cy="2004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4860E94-CB6B-4BFB-A8E4-D7B2DE97B5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065337"/>
              </p:ext>
            </p:extLst>
          </p:nvPr>
        </p:nvGraphicFramePr>
        <p:xfrm>
          <a:off x="2233914" y="1271650"/>
          <a:ext cx="3862085" cy="215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Placeholder 5" descr="A map of europe with different countries/regions&#10;&#10;Description automatically generated">
            <a:extLst>
              <a:ext uri="{FF2B5EF4-FFF2-40B4-BE49-F238E27FC236}">
                <a16:creationId xmlns:a16="http://schemas.microsoft.com/office/drawing/2014/main" id="{501D35B7-7AA5-34C5-E24A-37BA12CF40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7047" r="7046" b="-1"/>
          <a:stretch/>
        </p:blipFill>
        <p:spPr>
          <a:xfrm>
            <a:off x="7614250" y="877278"/>
            <a:ext cx="4113230" cy="4464843"/>
          </a:xfrm>
          <a:noFill/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EFFAA40-6178-FD96-2B55-92737EC6DB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 rot="5400000">
            <a:off x="11285932" y="31357"/>
            <a:ext cx="620712" cy="558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CB71A0B3-436A-40BC-92D2-BFDE076B5301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23" name="Date Placeholder 7">
            <a:extLst>
              <a:ext uri="{FF2B5EF4-FFF2-40B4-BE49-F238E27FC236}">
                <a16:creationId xmlns:a16="http://schemas.microsoft.com/office/drawing/2014/main" id="{95AFC987-AF78-ED35-605E-C1AC21B7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95288"/>
            <a:ext cx="12192000" cy="8627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/>
              <a:t>Datumsplatzhalter immer eingeblendet lassen (Logo)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AB2B50D-43FE-AE87-0A6C-3BDB9CEA16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5400000">
            <a:off x="12200408" y="4064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339BF463-0424-FB4C-997E-6C8EFB94B1A2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12" name="Date Placeholder 6" hidden="1">
            <a:extLst>
              <a:ext uri="{FF2B5EF4-FFF2-40B4-BE49-F238E27FC236}">
                <a16:creationId xmlns:a16="http://schemas.microsoft.com/office/drawing/2014/main" id="{202FD415-D6D9-E4DD-2CF2-5059FD4F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95288"/>
            <a:ext cx="12192000" cy="8627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/>
              <a:t>Datumsplatzhalter immer eingeblendet lassen (Logo)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190752-0909-D4E7-E62D-93AECA613F99}"/>
              </a:ext>
            </a:extLst>
          </p:cNvPr>
          <p:cNvSpPr txBox="1">
            <a:spLocks/>
          </p:cNvSpPr>
          <p:nvPr/>
        </p:nvSpPr>
        <p:spPr bwMode="gray">
          <a:xfrm>
            <a:off x="510403" y="432616"/>
            <a:ext cx="7009448" cy="1216445"/>
          </a:xfrm>
          <a:prstGeom prst="rect">
            <a:avLst/>
          </a:prstGeom>
        </p:spPr>
        <p:txBody>
          <a:bodyPr vert="horz" lIns="0" tIns="16200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lnSpc>
                <a:spcPct val="90000"/>
              </a:lnSpc>
              <a:defRPr sz="2800" b="1" kern="1200" baseline="0">
                <a:latin typeface="+mj-lt"/>
              </a:defRPr>
            </a:lvl2pPr>
            <a:lvl3pPr eaLnBrk="1" hangingPunct="1">
              <a:lnSpc>
                <a:spcPct val="90000"/>
              </a:lnSpc>
              <a:defRPr sz="2800" b="1" kern="1200" baseline="0">
                <a:latin typeface="+mj-lt"/>
              </a:defRPr>
            </a:lvl3pPr>
            <a:lvl4pPr eaLnBrk="1" hangingPunct="1">
              <a:lnSpc>
                <a:spcPct val="90000"/>
              </a:lnSpc>
              <a:defRPr sz="2800" b="1" kern="1200" baseline="0">
                <a:latin typeface="+mj-lt"/>
              </a:defRPr>
            </a:lvl4pPr>
            <a:lvl5pPr eaLnBrk="1" hangingPunct="1">
              <a:lnSpc>
                <a:spcPct val="90000"/>
              </a:lnSpc>
              <a:defRPr sz="2800" b="1" kern="1200" baseline="0">
                <a:latin typeface="+mj-lt"/>
              </a:defRPr>
            </a:lvl5pPr>
            <a:lvl6pPr eaLnBrk="1" hangingPunct="1">
              <a:lnSpc>
                <a:spcPct val="90000"/>
              </a:lnSpc>
              <a:defRPr sz="2800" b="1" kern="1200" baseline="0">
                <a:latin typeface="+mj-lt"/>
              </a:defRPr>
            </a:lvl6pPr>
            <a:lvl7pPr eaLnBrk="1" hangingPunct="1">
              <a:lnSpc>
                <a:spcPct val="90000"/>
              </a:lnSpc>
              <a:defRPr sz="2800" b="1" kern="1200" baseline="0">
                <a:latin typeface="+mj-lt"/>
              </a:defRPr>
            </a:lvl7pPr>
            <a:lvl8pPr eaLnBrk="1" hangingPunct="1">
              <a:lnSpc>
                <a:spcPct val="90000"/>
              </a:lnSpc>
              <a:defRPr sz="2800" b="1" kern="1200" baseline="0">
                <a:latin typeface="+mj-lt"/>
              </a:defRPr>
            </a:lvl8pPr>
            <a:lvl9pPr eaLnBrk="1" hangingPunct="1">
              <a:lnSpc>
                <a:spcPct val="90000"/>
              </a:lnSpc>
              <a:defRPr sz="2800" b="1" kern="1200" baseline="0">
                <a:latin typeface="+mj-lt"/>
              </a:defRPr>
            </a:lvl9pPr>
          </a:lstStyle>
          <a:p>
            <a:r>
              <a:rPr lang="ro-RO" dirty="0"/>
              <a:t>Situația financiară la 30.09.2024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BF8F2FDD-5BC1-4F80-0F49-8E2AB5B92AC6}"/>
              </a:ext>
            </a:extLst>
          </p:cNvPr>
          <p:cNvSpPr txBox="1">
            <a:spLocks/>
          </p:cNvSpPr>
          <p:nvPr/>
        </p:nvSpPr>
        <p:spPr>
          <a:xfrm>
            <a:off x="464520" y="233332"/>
            <a:ext cx="10440000" cy="323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DM Office" panose="02000500000000020000" pitchFamily="2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lphaLcParenR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b="1" dirty="0"/>
              <a:t>Grupul 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36727-8169-1122-FA43-30D492D048BF}"/>
              </a:ext>
            </a:extLst>
          </p:cNvPr>
          <p:cNvSpPr txBox="1"/>
          <p:nvPr/>
        </p:nvSpPr>
        <p:spPr bwMode="gray">
          <a:xfrm>
            <a:off x="3452633" y="2108070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+17,1%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2717FF-F4F5-F801-45B7-91D92871C289}"/>
              </a:ext>
            </a:extLst>
          </p:cNvPr>
          <p:cNvSpPr txBox="1"/>
          <p:nvPr/>
        </p:nvSpPr>
        <p:spPr bwMode="gray">
          <a:xfrm>
            <a:off x="4570172" y="1920422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+11,6%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438E25-1C68-C5E9-EE9C-2758CAED5C10}"/>
              </a:ext>
            </a:extLst>
          </p:cNvPr>
          <p:cNvCxnSpPr>
            <a:cxnSpLocks/>
          </p:cNvCxnSpPr>
          <p:nvPr/>
        </p:nvCxnSpPr>
        <p:spPr bwMode="gray">
          <a:xfrm flipV="1">
            <a:off x="2810256" y="1840992"/>
            <a:ext cx="3096768" cy="56083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BB0B50-7DCD-6CDC-C1F4-8CFCF271401B}"/>
              </a:ext>
            </a:extLst>
          </p:cNvPr>
          <p:cNvCxnSpPr>
            <a:cxnSpLocks/>
          </p:cNvCxnSpPr>
          <p:nvPr/>
        </p:nvCxnSpPr>
        <p:spPr bwMode="gray">
          <a:xfrm flipV="1">
            <a:off x="4622853" y="4216398"/>
            <a:ext cx="2664308" cy="100491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F61ED91-D59D-6EF7-04F2-300EAADFFAF5}"/>
              </a:ext>
            </a:extLst>
          </p:cNvPr>
          <p:cNvSpPr txBox="1"/>
          <p:nvPr/>
        </p:nvSpPr>
        <p:spPr bwMode="gray">
          <a:xfrm>
            <a:off x="1631591" y="4368115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+11,3%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F29A30-94A4-D32D-F677-C06F9B0A1E77}"/>
              </a:ext>
            </a:extLst>
          </p:cNvPr>
          <p:cNvSpPr txBox="1"/>
          <p:nvPr/>
        </p:nvSpPr>
        <p:spPr bwMode="gray">
          <a:xfrm>
            <a:off x="2669960" y="4235975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+11,8%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028AA1-B7B3-BA97-1D05-6D4998061166}"/>
              </a:ext>
            </a:extLst>
          </p:cNvPr>
          <p:cNvSpPr txBox="1"/>
          <p:nvPr/>
        </p:nvSpPr>
        <p:spPr bwMode="gray">
          <a:xfrm>
            <a:off x="5251090" y="4729049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+2,3%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D3FA8E-B708-A1B3-8C71-42E2147D43BB}"/>
              </a:ext>
            </a:extLst>
          </p:cNvPr>
          <p:cNvSpPr txBox="1"/>
          <p:nvPr/>
        </p:nvSpPr>
        <p:spPr bwMode="gray">
          <a:xfrm>
            <a:off x="6212625" y="4302045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+2,0%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453E26-F84B-BCF7-8849-492097206F75}"/>
              </a:ext>
            </a:extLst>
          </p:cNvPr>
          <p:cNvCxnSpPr>
            <a:cxnSpLocks/>
          </p:cNvCxnSpPr>
          <p:nvPr/>
        </p:nvCxnSpPr>
        <p:spPr bwMode="gray">
          <a:xfrm flipV="1">
            <a:off x="975360" y="4235975"/>
            <a:ext cx="2584090" cy="57052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8BA57E8-609F-3B8D-976F-98CDB93B61A2}"/>
              </a:ext>
            </a:extLst>
          </p:cNvPr>
          <p:cNvSpPr txBox="1"/>
          <p:nvPr/>
        </p:nvSpPr>
        <p:spPr bwMode="gray">
          <a:xfrm>
            <a:off x="8280555" y="1210349"/>
            <a:ext cx="621087" cy="3131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o-RO" sz="800" b="1" dirty="0">
                <a:solidFill>
                  <a:schemeClr val="bg1"/>
                </a:solidFill>
              </a:rPr>
              <a:t>DE: </a:t>
            </a:r>
            <a:r>
              <a:rPr lang="ro-RO" sz="800" dirty="0">
                <a:solidFill>
                  <a:schemeClr val="bg1"/>
                </a:solidFill>
              </a:rPr>
              <a:t>2.131</a:t>
            </a:r>
          </a:p>
          <a:p>
            <a:pPr algn="l"/>
            <a:r>
              <a:rPr lang="ro-RO" sz="800" dirty="0">
                <a:solidFill>
                  <a:schemeClr val="bg1"/>
                </a:solidFill>
              </a:rPr>
              <a:t>*1973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1680D8-8A2E-C477-8CD0-3EC1613335F4}"/>
              </a:ext>
            </a:extLst>
          </p:cNvPr>
          <p:cNvSpPr txBox="1"/>
          <p:nvPr/>
        </p:nvSpPr>
        <p:spPr bwMode="gray">
          <a:xfrm>
            <a:off x="10004017" y="1070881"/>
            <a:ext cx="621087" cy="3131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o-RO" sz="800" b="1" dirty="0">
                <a:solidFill>
                  <a:schemeClr val="bg1"/>
                </a:solidFill>
              </a:rPr>
              <a:t>PL: </a:t>
            </a:r>
            <a:r>
              <a:rPr lang="ro-RO" sz="800" dirty="0">
                <a:solidFill>
                  <a:schemeClr val="bg1"/>
                </a:solidFill>
              </a:rPr>
              <a:t>38</a:t>
            </a:r>
          </a:p>
          <a:p>
            <a:pPr algn="l"/>
            <a:r>
              <a:rPr lang="ro-RO" sz="800" dirty="0">
                <a:solidFill>
                  <a:schemeClr val="bg1"/>
                </a:solidFill>
              </a:rPr>
              <a:t>*2022</a:t>
            </a:r>
          </a:p>
        </p:txBody>
      </p:sp>
    </p:spTree>
    <p:extLst>
      <p:ext uri="{BB962C8B-B14F-4D97-AF65-F5344CB8AC3E}">
        <p14:creationId xmlns:p14="http://schemas.microsoft.com/office/powerpoint/2010/main" val="16510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17837B-FE03-4838-8E39-9EBA832E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1A0B3-436A-40BC-92D2-BFDE076B5301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30CC08FD-95BA-4D5A-8E84-BE831B3DBC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/>
              <a:t>Structura conducerii</a:t>
            </a:r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F4FDACA-CA8C-434E-A696-618553A0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dm România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D84E700-AE93-4BB7-BFFA-E2048591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Datumsplatzhalter immer eingeblendet lassen (Logo)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84A715-0F4C-C9D2-6BC2-1F9658EEBB82}"/>
              </a:ext>
            </a:extLst>
          </p:cNvPr>
          <p:cNvGrpSpPr/>
          <p:nvPr/>
        </p:nvGrpSpPr>
        <p:grpSpPr>
          <a:xfrm>
            <a:off x="1696983" y="2912827"/>
            <a:ext cx="1322206" cy="2341088"/>
            <a:chOff x="3255260" y="1528992"/>
            <a:chExt cx="1322206" cy="2341088"/>
          </a:xfrm>
        </p:grpSpPr>
        <p:pic>
          <p:nvPicPr>
            <p:cNvPr id="147" name="Grafik 146">
              <a:extLst>
                <a:ext uri="{FF2B5EF4-FFF2-40B4-BE49-F238E27FC236}">
                  <a16:creationId xmlns:a16="http://schemas.microsoft.com/office/drawing/2014/main" id="{A6A532B2-02DE-A23D-2EBE-85BEC586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5260" y="1528992"/>
              <a:ext cx="1316737" cy="2341088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2DFD8A28-10F9-AC22-3F6E-9127C1717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29" t="-217" r="8606" b="59396"/>
            <a:stretch/>
          </p:blipFill>
          <p:spPr>
            <a:xfrm>
              <a:off x="3255260" y="1781091"/>
              <a:ext cx="1212254" cy="6839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27C2E0-908A-BBB4-DDBA-A87D26BB5ADE}"/>
                </a:ext>
              </a:extLst>
            </p:cNvPr>
            <p:cNvSpPr txBox="1"/>
            <p:nvPr/>
          </p:nvSpPr>
          <p:spPr bwMode="gray">
            <a:xfrm>
              <a:off x="3488107" y="2557893"/>
              <a:ext cx="914400" cy="5445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ro-RO" sz="1400" dirty="0">
                  <a:solidFill>
                    <a:schemeClr val="bg1"/>
                  </a:solidFill>
                </a:rPr>
                <a:t>MANAGEMENT</a:t>
              </a:r>
            </a:p>
            <a:p>
              <a:pPr algn="ctr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ro-RO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3D15AA1-7DC4-915A-3BB0-F8AA522A51F4}"/>
                </a:ext>
              </a:extLst>
            </p:cNvPr>
            <p:cNvSpPr/>
            <p:nvPr/>
          </p:nvSpPr>
          <p:spPr bwMode="gray">
            <a:xfrm>
              <a:off x="3382500" y="2980104"/>
              <a:ext cx="1080000" cy="2447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</a:pPr>
              <a:endParaRPr lang="ro-RO" sz="1100" dirty="0">
                <a:highlight>
                  <a:srgbClr val="FFFFFF"/>
                </a:highligh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8ABF70-0B3D-899A-4704-482C1613101A}"/>
                </a:ext>
              </a:extLst>
            </p:cNvPr>
            <p:cNvSpPr txBox="1"/>
            <p:nvPr/>
          </p:nvSpPr>
          <p:spPr bwMode="gray">
            <a:xfrm>
              <a:off x="3260729" y="2995066"/>
              <a:ext cx="1316737" cy="244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ro-RO" sz="1100" b="1" dirty="0">
                  <a:solidFill>
                    <a:srgbClr val="2A3483"/>
                  </a:solidFill>
                </a:rPr>
                <a:t>ROMÂNIA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BFBBD6A-DF3E-2846-B320-F299F84155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468" r="5316" b="9324"/>
          <a:stretch/>
        </p:blipFill>
        <p:spPr>
          <a:xfrm>
            <a:off x="4207741" y="1557988"/>
            <a:ext cx="1121707" cy="1327219"/>
          </a:xfrm>
          <a:prstGeom prst="rect">
            <a:avLst/>
          </a:prstGeom>
        </p:spPr>
      </p:pic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55CF75CB-9F7C-5F5B-43E7-62C5A5177D58}"/>
              </a:ext>
            </a:extLst>
          </p:cNvPr>
          <p:cNvGrpSpPr/>
          <p:nvPr/>
        </p:nvGrpSpPr>
        <p:grpSpPr>
          <a:xfrm>
            <a:off x="4130286" y="2776205"/>
            <a:ext cx="1326550" cy="1093856"/>
            <a:chOff x="1748110" y="5321125"/>
            <a:chExt cx="1326550" cy="557077"/>
          </a:xfrm>
        </p:grpSpPr>
        <p:sp>
          <p:nvSpPr>
            <p:cNvPr id="104" name="Rechteck 103">
              <a:extLst>
                <a:ext uri="{FF2B5EF4-FFF2-40B4-BE49-F238E27FC236}">
                  <a16:creationId xmlns:a16="http://schemas.microsoft.com/office/drawing/2014/main" id="{2C85E66D-7B07-C2C9-DFD2-0BAF34A27B52}"/>
                </a:ext>
              </a:extLst>
            </p:cNvPr>
            <p:cNvSpPr/>
            <p:nvPr/>
          </p:nvSpPr>
          <p:spPr bwMode="gray">
            <a:xfrm>
              <a:off x="1748110" y="5321125"/>
              <a:ext cx="1316736" cy="551413"/>
            </a:xfrm>
            <a:prstGeom prst="rect">
              <a:avLst/>
            </a:prstGeom>
            <a:solidFill>
              <a:srgbClr val="25368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8DCE27E9-EF24-831F-EEE8-CB4B1C537741}"/>
                </a:ext>
              </a:extLst>
            </p:cNvPr>
            <p:cNvSpPr txBox="1"/>
            <p:nvPr/>
          </p:nvSpPr>
          <p:spPr bwMode="gray">
            <a:xfrm>
              <a:off x="1757924" y="5422831"/>
              <a:ext cx="1316736" cy="4553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3556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ro-RO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Bold" panose="02000500000000020000" pitchFamily="2" charset="77"/>
                  <a:ea typeface="+mn-ea"/>
                  <a:cs typeface="+mn-cs"/>
                </a:rPr>
                <a:t>Ivana Martinakova</a:t>
              </a:r>
              <a:endParaRPr kumimoji="0" lang="de-A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Bold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3556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ro-R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Regular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3556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ro-RO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Regular" panose="02000500000000020000" pitchFamily="2" charset="77"/>
                  <a:ea typeface="+mn-ea"/>
                  <a:cs typeface="+mn-cs"/>
                </a:rPr>
                <a:t>Administrator</a:t>
              </a:r>
              <a:endPara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Regular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25260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82770-0DED-BD5B-B743-56763DEE6D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636" t="1518" r="13088" b="40065"/>
          <a:stretch/>
        </p:blipFill>
        <p:spPr>
          <a:xfrm>
            <a:off x="6343317" y="1551298"/>
            <a:ext cx="1084290" cy="1257831"/>
          </a:xfrm>
          <a:prstGeom prst="rect">
            <a:avLst/>
          </a:prstGeom>
        </p:spPr>
      </p:pic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7B2DCAC7-26E4-5DBD-39E5-42A59B67AA68}"/>
              </a:ext>
            </a:extLst>
          </p:cNvPr>
          <p:cNvGrpSpPr/>
          <p:nvPr/>
        </p:nvGrpSpPr>
        <p:grpSpPr>
          <a:xfrm>
            <a:off x="6183166" y="2772361"/>
            <a:ext cx="1392113" cy="1074304"/>
            <a:chOff x="1706969" y="5321125"/>
            <a:chExt cx="1392113" cy="551413"/>
          </a:xfrm>
        </p:grpSpPr>
        <p:sp>
          <p:nvSpPr>
            <p:cNvPr id="92" name="Rechteck 91">
              <a:extLst>
                <a:ext uri="{FF2B5EF4-FFF2-40B4-BE49-F238E27FC236}">
                  <a16:creationId xmlns:a16="http://schemas.microsoft.com/office/drawing/2014/main" id="{8B40A270-BFF9-05BC-76D5-E0325646B7C5}"/>
                </a:ext>
              </a:extLst>
            </p:cNvPr>
            <p:cNvSpPr/>
            <p:nvPr/>
          </p:nvSpPr>
          <p:spPr bwMode="gray">
            <a:xfrm>
              <a:off x="1748110" y="5321125"/>
              <a:ext cx="1316736" cy="551413"/>
            </a:xfrm>
            <a:prstGeom prst="rect">
              <a:avLst/>
            </a:prstGeom>
            <a:solidFill>
              <a:srgbClr val="25368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4FF9E96A-2A55-916B-0619-2354C71A45A7}"/>
                </a:ext>
              </a:extLst>
            </p:cNvPr>
            <p:cNvSpPr txBox="1"/>
            <p:nvPr/>
          </p:nvSpPr>
          <p:spPr bwMode="gray">
            <a:xfrm>
              <a:off x="1706969" y="5326586"/>
              <a:ext cx="1392113" cy="48044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>
              <a:defPPr>
                <a:defRPr lang="de-DE"/>
              </a:defPPr>
              <a:lvl1pPr marL="180000" indent="-180000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Bold" panose="02000500000000020000" pitchFamily="2" charset="77"/>
                  <a:ea typeface="+mn-ea"/>
                  <a:cs typeface="+mn-cs"/>
                </a:rPr>
                <a:t>Cristian Crișan</a:t>
              </a:r>
              <a:endParaRPr kumimoji="0" lang="de-A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Bold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o-RO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Regular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Regular" panose="02000500000000020000" pitchFamily="2" charset="77"/>
                  <a:ea typeface="+mn-ea"/>
                  <a:cs typeface="+mn-cs"/>
                </a:rPr>
                <a:t>Administrator</a:t>
              </a: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932F0C5-292A-6750-A6B2-267811257B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70" t="9806" r="7629" b="8398"/>
          <a:stretch/>
        </p:blipFill>
        <p:spPr>
          <a:xfrm>
            <a:off x="8260116" y="1526860"/>
            <a:ext cx="1085352" cy="1375449"/>
          </a:xfrm>
          <a:prstGeom prst="rect">
            <a:avLst/>
          </a:prstGeom>
        </p:spPr>
      </p:pic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B6556BB9-CE4A-58FB-E1AF-820F94DABF2B}"/>
              </a:ext>
            </a:extLst>
          </p:cNvPr>
          <p:cNvGrpSpPr/>
          <p:nvPr/>
        </p:nvGrpSpPr>
        <p:grpSpPr>
          <a:xfrm>
            <a:off x="7962707" y="2744998"/>
            <a:ext cx="1654310" cy="1101668"/>
            <a:chOff x="1652475" y="5311535"/>
            <a:chExt cx="1485553" cy="561003"/>
          </a:xfrm>
        </p:grpSpPr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048A69CA-49EE-CB87-9398-E8EF124DEF56}"/>
                </a:ext>
              </a:extLst>
            </p:cNvPr>
            <p:cNvSpPr/>
            <p:nvPr/>
          </p:nvSpPr>
          <p:spPr bwMode="gray">
            <a:xfrm>
              <a:off x="1748110" y="5321125"/>
              <a:ext cx="1316736" cy="551413"/>
            </a:xfrm>
            <a:prstGeom prst="rect">
              <a:avLst/>
            </a:prstGeom>
            <a:solidFill>
              <a:srgbClr val="25368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E31F100-3658-006D-9430-3B2891FCA8C2}"/>
                </a:ext>
              </a:extLst>
            </p:cNvPr>
            <p:cNvSpPr txBox="1"/>
            <p:nvPr/>
          </p:nvSpPr>
          <p:spPr bwMode="gray">
            <a:xfrm>
              <a:off x="1652475" y="5311535"/>
              <a:ext cx="1485553" cy="45537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>
              <a:defPPr>
                <a:defRPr lang="de-DE"/>
              </a:defPPr>
              <a:lvl1pPr marL="180000" indent="-180000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400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Bold" panose="02000500000000020000" pitchFamily="2" charset="77"/>
                  <a:ea typeface="+mn-ea"/>
                  <a:cs typeface="+mn-cs"/>
                </a:rPr>
                <a:t>Daniela Jordanovski</a:t>
              </a:r>
              <a:endParaRPr kumimoji="0" lang="de-A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Bold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o-RO" sz="1100" dirty="0">
                  <a:solidFill>
                    <a:prstClr val="white"/>
                  </a:solidFill>
                  <a:latin typeface="DMBrand-Regular" panose="02000500000000020000" pitchFamily="2" charset="77"/>
                </a:rPr>
                <a:t>Manager Marketing și Achiziții și Regiune Vânzări</a:t>
              </a:r>
              <a:endParaRPr lang="de-DE" sz="1100" dirty="0" err="1">
                <a:solidFill>
                  <a:prstClr val="white"/>
                </a:solidFill>
                <a:latin typeface="DMBrand-Regular" panose="02000500000000020000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B572791-EFEF-6588-7E0D-AFBBCAFBF2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255" r="5689" b="23235"/>
          <a:stretch/>
        </p:blipFill>
        <p:spPr>
          <a:xfrm>
            <a:off x="4209487" y="4075885"/>
            <a:ext cx="1119961" cy="1310752"/>
          </a:xfrm>
          <a:prstGeom prst="rect">
            <a:avLst/>
          </a:prstGeom>
        </p:spPr>
      </p:pic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4C4B7132-C16F-FE0C-1B8D-831D3C0E5505}"/>
              </a:ext>
            </a:extLst>
          </p:cNvPr>
          <p:cNvGrpSpPr/>
          <p:nvPr/>
        </p:nvGrpSpPr>
        <p:grpSpPr>
          <a:xfrm>
            <a:off x="4130286" y="5275462"/>
            <a:ext cx="1349304" cy="1085488"/>
            <a:chOff x="1743389" y="5319723"/>
            <a:chExt cx="1349304" cy="552815"/>
          </a:xfrm>
        </p:grpSpPr>
        <p:sp>
          <p:nvSpPr>
            <p:cNvPr id="98" name="Rechteck 97">
              <a:extLst>
                <a:ext uri="{FF2B5EF4-FFF2-40B4-BE49-F238E27FC236}">
                  <a16:creationId xmlns:a16="http://schemas.microsoft.com/office/drawing/2014/main" id="{108700BA-AA33-17BA-D4DD-F157301A4907}"/>
                </a:ext>
              </a:extLst>
            </p:cNvPr>
            <p:cNvSpPr/>
            <p:nvPr/>
          </p:nvSpPr>
          <p:spPr bwMode="gray">
            <a:xfrm>
              <a:off x="1748110" y="5321125"/>
              <a:ext cx="1316736" cy="551413"/>
            </a:xfrm>
            <a:prstGeom prst="rect">
              <a:avLst/>
            </a:prstGeom>
            <a:solidFill>
              <a:srgbClr val="25368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B5AABD19-C736-3A8D-20C6-871EE19FC17B}"/>
                </a:ext>
              </a:extLst>
            </p:cNvPr>
            <p:cNvSpPr txBox="1"/>
            <p:nvPr/>
          </p:nvSpPr>
          <p:spPr bwMode="gray">
            <a:xfrm>
              <a:off x="1743389" y="5319723"/>
              <a:ext cx="1349304" cy="45537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>
              <a:defPPr>
                <a:defRPr lang="de-DE"/>
              </a:defPPr>
              <a:lvl1pPr marL="180000" indent="-180000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Bold" panose="02000500000000020000" pitchFamily="2" charset="77"/>
                  <a:ea typeface="+mn-ea"/>
                  <a:cs typeface="+mn-cs"/>
                </a:rPr>
                <a:t>Dan Cionca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Regular" panose="02000500000000020000" pitchFamily="2" charset="77"/>
                  <a:ea typeface="+mn-ea"/>
                  <a:cs typeface="+mn-cs"/>
                </a:rPr>
                <a:t>Manager Logistică și Regiune Vânzări</a:t>
              </a:r>
              <a:endPara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7ED47F3-142D-083A-4C63-A270F7BAB1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08" t="10621" r="6326" b="11427"/>
          <a:stretch/>
        </p:blipFill>
        <p:spPr>
          <a:xfrm>
            <a:off x="8260116" y="4075885"/>
            <a:ext cx="1100641" cy="12919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D695F02-7F94-9D79-9CDC-B39E8B5D04E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36" t="5189"/>
          <a:stretch/>
        </p:blipFill>
        <p:spPr>
          <a:xfrm>
            <a:off x="6316670" y="4045113"/>
            <a:ext cx="1111144" cy="1333422"/>
          </a:xfrm>
          <a:prstGeom prst="rect">
            <a:avLst/>
          </a:prstGeom>
        </p:spPr>
      </p:pic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05552B71-7B76-017A-27A8-4C052B12A5DB}"/>
              </a:ext>
            </a:extLst>
          </p:cNvPr>
          <p:cNvGrpSpPr/>
          <p:nvPr/>
        </p:nvGrpSpPr>
        <p:grpSpPr>
          <a:xfrm>
            <a:off x="6121983" y="5296395"/>
            <a:ext cx="1533801" cy="1055076"/>
            <a:chOff x="1646814" y="5321125"/>
            <a:chExt cx="1533801" cy="551413"/>
          </a:xfrm>
        </p:grpSpPr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996196D0-7269-8DC7-31B6-D811A2A2B07E}"/>
                </a:ext>
              </a:extLst>
            </p:cNvPr>
            <p:cNvSpPr/>
            <p:nvPr/>
          </p:nvSpPr>
          <p:spPr bwMode="gray">
            <a:xfrm>
              <a:off x="1748110" y="5321125"/>
              <a:ext cx="1316736" cy="551413"/>
            </a:xfrm>
            <a:prstGeom prst="rect">
              <a:avLst/>
            </a:prstGeom>
            <a:solidFill>
              <a:srgbClr val="25368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13B40D0D-EBB4-88C2-E0C4-F2DB48079B1D}"/>
                </a:ext>
              </a:extLst>
            </p:cNvPr>
            <p:cNvSpPr txBox="1"/>
            <p:nvPr/>
          </p:nvSpPr>
          <p:spPr bwMode="gray">
            <a:xfrm>
              <a:off x="1646814" y="5333748"/>
              <a:ext cx="1533801" cy="45537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>
              <a:defPPr>
                <a:defRPr lang="de-DE"/>
              </a:defPPr>
              <a:lvl1pPr marL="180000" indent="-180000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Bold" panose="02000500000000020000" pitchFamily="2" charset="77"/>
                  <a:ea typeface="+mn-ea"/>
                  <a:cs typeface="+mn-cs"/>
                </a:rPr>
                <a:t>Anita Pop</a:t>
              </a:r>
              <a:endParaRPr kumimoji="0" lang="de-A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Bold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o-RO" sz="1100" dirty="0">
                  <a:solidFill>
                    <a:prstClr val="white"/>
                  </a:solidFill>
                  <a:latin typeface="DMBrand-Regular" panose="02000500000000020000" pitchFamily="2" charset="77"/>
                </a:rPr>
                <a:t>Manager HR și Regiune Vânzări</a:t>
              </a:r>
              <a:endParaRPr lang="de-DE" sz="1100" dirty="0" err="1">
                <a:solidFill>
                  <a:prstClr val="white"/>
                </a:solidFill>
                <a:latin typeface="DMBrand-Regular" panose="02000500000000020000" pitchFamily="2" charset="77"/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52CE21A7-2714-DCF8-9123-1A18CEBBB704}"/>
              </a:ext>
            </a:extLst>
          </p:cNvPr>
          <p:cNvGrpSpPr/>
          <p:nvPr/>
        </p:nvGrpSpPr>
        <p:grpSpPr>
          <a:xfrm>
            <a:off x="8155328" y="5290269"/>
            <a:ext cx="1324702" cy="1055077"/>
            <a:chOff x="1748110" y="5321125"/>
            <a:chExt cx="1324702" cy="551413"/>
          </a:xfrm>
        </p:grpSpPr>
        <p:sp>
          <p:nvSpPr>
            <p:cNvPr id="89" name="Rechteck 88">
              <a:extLst>
                <a:ext uri="{FF2B5EF4-FFF2-40B4-BE49-F238E27FC236}">
                  <a16:creationId xmlns:a16="http://schemas.microsoft.com/office/drawing/2014/main" id="{170C98D4-6CD2-E03D-2E59-4083384A49D0}"/>
                </a:ext>
              </a:extLst>
            </p:cNvPr>
            <p:cNvSpPr/>
            <p:nvPr/>
          </p:nvSpPr>
          <p:spPr bwMode="gray">
            <a:xfrm>
              <a:off x="1748110" y="5321125"/>
              <a:ext cx="1316736" cy="551413"/>
            </a:xfrm>
            <a:prstGeom prst="rect">
              <a:avLst/>
            </a:prstGeom>
            <a:solidFill>
              <a:srgbClr val="25368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ACFEF720-6D58-6EC9-C53B-07D77639FCBD}"/>
                </a:ext>
              </a:extLst>
            </p:cNvPr>
            <p:cNvSpPr txBox="1"/>
            <p:nvPr/>
          </p:nvSpPr>
          <p:spPr bwMode="gray">
            <a:xfrm>
              <a:off x="1756076" y="5328957"/>
              <a:ext cx="1316736" cy="45537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>
              <a:defPPr>
                <a:defRPr lang="de-DE"/>
              </a:defPPr>
              <a:lvl1pPr marL="180000" indent="-180000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o-RO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MBrand-Bold" panose="02000500000000020000" pitchFamily="2" charset="77"/>
                  <a:ea typeface="+mn-ea"/>
                  <a:cs typeface="+mn-cs"/>
                </a:rPr>
                <a:t>Cristina Josan</a:t>
              </a:r>
              <a:endParaRPr kumimoji="0" lang="de-A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Brand-Bold" panose="02000500000000020000" pitchFamily="2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ro-RO" sz="1100" dirty="0">
                  <a:solidFill>
                    <a:prstClr val="white"/>
                  </a:solidFill>
                  <a:latin typeface="DMBrand-Regular" panose="02000500000000020000" pitchFamily="2" charset="77"/>
                </a:rPr>
                <a:t>Manager Financiar și IT</a:t>
              </a:r>
              <a:endParaRPr lang="de-AT" sz="1100" dirty="0">
                <a:solidFill>
                  <a:prstClr val="white"/>
                </a:solidFill>
                <a:latin typeface="DMBrand-Regular" panose="02000500000000020000" pitchFamily="2" charset="77"/>
              </a:endParaRPr>
            </a:p>
            <a:p>
              <a:pPr marL="180000" marR="0" lvl="0" indent="-180000" algn="l" defTabSz="914400" rtl="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42D44B5-7D20-4028-830D-B4E5CB04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2" y="1554480"/>
            <a:ext cx="10082213" cy="3565205"/>
          </a:xfrm>
        </p:spPr>
        <p:txBody>
          <a:bodyPr/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0</a:t>
            </a:r>
            <a:r>
              <a:rPr lang="ro-RO" dirty="0"/>
              <a:t>2</a:t>
            </a:r>
            <a:br>
              <a:rPr lang="de-DE" dirty="0"/>
            </a:br>
            <a:r>
              <a:rPr lang="ro-RO" dirty="0"/>
              <a:t>Retrospectiva AF 23/24</a:t>
            </a:r>
            <a:endParaRPr lang="de-DE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FD8D4CB-CDDC-4E8B-99EF-DCB2BF50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95288"/>
            <a:ext cx="12192000" cy="8627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Datumsplatzhalter immer eingeblendet lassen (Logo)</a:t>
            </a:r>
            <a:endParaRPr kumimoji="0" lang="de-DE" sz="1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1E5A51D-AEC2-4FC0-86D5-10CD5F216D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1A0B3-436A-40BC-92D2-BFDE076B5301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typing on a computer&#10;&#10;Description automatically generated">
            <a:extLst>
              <a:ext uri="{FF2B5EF4-FFF2-40B4-BE49-F238E27FC236}">
                <a16:creationId xmlns:a16="http://schemas.microsoft.com/office/drawing/2014/main" id="{C7426DF1-DC9B-79F2-1915-507A98C6E2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192" r="33192"/>
          <a:stretch>
            <a:fillRect/>
          </a:stretch>
        </p:blipFill>
        <p:spPr>
          <a:xfrm>
            <a:off x="8075613" y="0"/>
            <a:ext cx="4116387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784F2-C1A1-AFD1-8311-A9601EA0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83" y="337657"/>
            <a:ext cx="7009448" cy="1216445"/>
          </a:xfrm>
        </p:spPr>
        <p:txBody>
          <a:bodyPr anchor="t">
            <a:normAutofit/>
          </a:bodyPr>
          <a:lstStyle/>
          <a:p>
            <a:r>
              <a:rPr lang="ro-RO" sz="2800" dirty="0"/>
              <a:t>Situația financiară la 30.09.2024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28FCD5AE-BF3B-5434-9717-4A5D7F643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95288"/>
            <a:ext cx="12192000" cy="86271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Datumsplatzhalter immer eingeblendet lassen (Logo)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B80778A-6426-7C3C-4004-00DA50EA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39BF463-0424-FB4C-997E-6C8EFB94B1A2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54E24C7-B3D1-9F97-DAE5-6DA629C764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338065"/>
              </p:ext>
            </p:extLst>
          </p:nvPr>
        </p:nvGraphicFramePr>
        <p:xfrm>
          <a:off x="667914" y="3888358"/>
          <a:ext cx="3208020" cy="21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679C1CE-5B8A-709E-71BB-E28780472D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191186"/>
              </p:ext>
            </p:extLst>
          </p:nvPr>
        </p:nvGraphicFramePr>
        <p:xfrm>
          <a:off x="4352712" y="3888358"/>
          <a:ext cx="3363931" cy="21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8C47D82-4A5F-02E7-ECE2-14330C7AA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081647"/>
              </p:ext>
            </p:extLst>
          </p:nvPr>
        </p:nvGraphicFramePr>
        <p:xfrm>
          <a:off x="2756323" y="1404938"/>
          <a:ext cx="3192780" cy="2106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E6D75B0-5F65-9F16-92F9-401C4A8A88AB}"/>
              </a:ext>
            </a:extLst>
          </p:cNvPr>
          <p:cNvSpPr txBox="1"/>
          <p:nvPr/>
        </p:nvSpPr>
        <p:spPr bwMode="gray">
          <a:xfrm>
            <a:off x="2810651" y="2646648"/>
            <a:ext cx="369360" cy="1431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ro-RO" sz="800" b="1" dirty="0">
                <a:solidFill>
                  <a:srgbClr val="00B050"/>
                </a:solidFill>
              </a:rPr>
              <a:t>+31,69%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54F16B-5FD8-400A-ECDC-BAD650DD8980}"/>
              </a:ext>
            </a:extLst>
          </p:cNvPr>
          <p:cNvSpPr txBox="1"/>
          <p:nvPr/>
        </p:nvSpPr>
        <p:spPr bwMode="gray">
          <a:xfrm>
            <a:off x="3821092" y="2336393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+58,16%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C6282E-E865-D50E-5A0A-D954F4612C2F}"/>
              </a:ext>
            </a:extLst>
          </p:cNvPr>
          <p:cNvSpPr txBox="1"/>
          <p:nvPr/>
        </p:nvSpPr>
        <p:spPr bwMode="gray">
          <a:xfrm>
            <a:off x="4781765" y="2017643"/>
            <a:ext cx="425235" cy="168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+35,35%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25D587-516F-98B2-100C-EC555B44331F}"/>
              </a:ext>
            </a:extLst>
          </p:cNvPr>
          <p:cNvCxnSpPr>
            <a:cxnSpLocks/>
          </p:cNvCxnSpPr>
          <p:nvPr/>
        </p:nvCxnSpPr>
        <p:spPr bwMode="gray">
          <a:xfrm flipV="1">
            <a:off x="3234339" y="1969135"/>
            <a:ext cx="2450181" cy="82066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2B04415-9869-5BD2-1599-F207CACD2B69}"/>
              </a:ext>
            </a:extLst>
          </p:cNvPr>
          <p:cNvSpPr txBox="1"/>
          <p:nvPr/>
        </p:nvSpPr>
        <p:spPr bwMode="gray">
          <a:xfrm>
            <a:off x="713232" y="5029054"/>
            <a:ext cx="419478" cy="1431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ro-RO" sz="800" b="1" dirty="0">
                <a:solidFill>
                  <a:srgbClr val="00B050"/>
                </a:solidFill>
              </a:rPr>
              <a:t>+22,94%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0E90EF-8BF8-2F35-8CFF-9FDC502588D0}"/>
              </a:ext>
            </a:extLst>
          </p:cNvPr>
          <p:cNvSpPr txBox="1"/>
          <p:nvPr/>
        </p:nvSpPr>
        <p:spPr bwMode="gray">
          <a:xfrm>
            <a:off x="1735950" y="4794654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+35,49%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3BBE70-58A1-E063-FBFC-41F88CB30DFB}"/>
              </a:ext>
            </a:extLst>
          </p:cNvPr>
          <p:cNvSpPr txBox="1"/>
          <p:nvPr/>
        </p:nvSpPr>
        <p:spPr bwMode="gray">
          <a:xfrm>
            <a:off x="2707068" y="4632400"/>
            <a:ext cx="425235" cy="168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+17,93%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E4C038-5EA7-300D-8052-6AD0E1FBB470}"/>
              </a:ext>
            </a:extLst>
          </p:cNvPr>
          <p:cNvCxnSpPr>
            <a:cxnSpLocks/>
          </p:cNvCxnSpPr>
          <p:nvPr/>
        </p:nvCxnSpPr>
        <p:spPr bwMode="gray">
          <a:xfrm flipV="1">
            <a:off x="1141782" y="4619943"/>
            <a:ext cx="2534958" cy="52025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D274D5-31A1-1E2A-81F4-8AE73BD90FEE}"/>
              </a:ext>
            </a:extLst>
          </p:cNvPr>
          <p:cNvSpPr txBox="1"/>
          <p:nvPr/>
        </p:nvSpPr>
        <p:spPr bwMode="gray">
          <a:xfrm>
            <a:off x="4459429" y="4855219"/>
            <a:ext cx="369360" cy="1431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ro-RO" sz="800" b="1" dirty="0">
                <a:solidFill>
                  <a:srgbClr val="00B050"/>
                </a:solidFill>
              </a:rPr>
              <a:t>+7,69%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ED17EE-F00F-A458-464D-192C7703D334}"/>
              </a:ext>
            </a:extLst>
          </p:cNvPr>
          <p:cNvSpPr txBox="1"/>
          <p:nvPr/>
        </p:nvSpPr>
        <p:spPr bwMode="gray">
          <a:xfrm>
            <a:off x="5496519" y="4735030"/>
            <a:ext cx="433430" cy="1321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+10,32%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DB4E74-5E06-683F-739C-DAF66AFAA3E0}"/>
              </a:ext>
            </a:extLst>
          </p:cNvPr>
          <p:cNvSpPr txBox="1"/>
          <p:nvPr/>
        </p:nvSpPr>
        <p:spPr bwMode="gray">
          <a:xfrm>
            <a:off x="6502321" y="4605022"/>
            <a:ext cx="425235" cy="168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defRPr sz="800" b="1">
                <a:solidFill>
                  <a:srgbClr val="00B050"/>
                </a:solidFill>
              </a:defRPr>
            </a:lvl1pPr>
          </a:lstStyle>
          <a:p>
            <a:r>
              <a:rPr lang="ro-RO" dirty="0"/>
              <a:t>+10,07%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1B9124-514E-0FD8-0B75-E220D45F1DAE}"/>
              </a:ext>
            </a:extLst>
          </p:cNvPr>
          <p:cNvCxnSpPr>
            <a:cxnSpLocks/>
          </p:cNvCxnSpPr>
          <p:nvPr/>
        </p:nvCxnSpPr>
        <p:spPr bwMode="gray">
          <a:xfrm flipV="1">
            <a:off x="4781765" y="4663440"/>
            <a:ext cx="2635035" cy="36561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Untertitel 7">
            <a:extLst>
              <a:ext uri="{FF2B5EF4-FFF2-40B4-BE49-F238E27FC236}">
                <a16:creationId xmlns:a16="http://schemas.microsoft.com/office/drawing/2014/main" id="{2F7346D8-A3AE-37C8-7175-C24B5CDEEA4D}"/>
              </a:ext>
            </a:extLst>
          </p:cNvPr>
          <p:cNvSpPr txBox="1">
            <a:spLocks/>
          </p:cNvSpPr>
          <p:nvPr/>
        </p:nvSpPr>
        <p:spPr>
          <a:xfrm>
            <a:off x="464520" y="233332"/>
            <a:ext cx="10440000" cy="323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DM Office" panose="02000500000000020000" pitchFamily="2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arenR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87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lphaLcParenR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  <a:defRPr sz="10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b="1" dirty="0"/>
              <a:t>dm România</a:t>
            </a:r>
          </a:p>
        </p:txBody>
      </p:sp>
    </p:spTree>
    <p:extLst>
      <p:ext uri="{BB962C8B-B14F-4D97-AF65-F5344CB8AC3E}">
        <p14:creationId xmlns:p14="http://schemas.microsoft.com/office/powerpoint/2010/main" val="41138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29FE2C0-22EE-47FF-812B-32194C8AFF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5400000">
            <a:off x="11285932" y="31357"/>
            <a:ext cx="620712" cy="558000"/>
          </a:xfrm>
        </p:spPr>
        <p:txBody>
          <a:bodyPr/>
          <a:lstStyle/>
          <a:p>
            <a:fld id="{CB71A0B3-436A-40BC-92D2-BFDE076B530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5" name="Datumsplatzhalter 24">
            <a:extLst>
              <a:ext uri="{FF2B5EF4-FFF2-40B4-BE49-F238E27FC236}">
                <a16:creationId xmlns:a16="http://schemas.microsoft.com/office/drawing/2014/main" id="{459A9654-0831-4FCD-893F-7D43E383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995288"/>
            <a:ext cx="12192000" cy="862712"/>
          </a:xfrm>
        </p:spPr>
        <p:txBody>
          <a:bodyPr/>
          <a:lstStyle/>
          <a:p>
            <a:r>
              <a:rPr lang="de-DE"/>
              <a:t>Datumsplatzhalter immer eingeblendet lassen (Logo)</a:t>
            </a:r>
            <a:endParaRPr lang="de-DE" dirty="0"/>
          </a:p>
        </p:txBody>
      </p:sp>
      <p:sp>
        <p:nvSpPr>
          <p:cNvPr id="2" name="Title 23">
            <a:extLst>
              <a:ext uri="{FF2B5EF4-FFF2-40B4-BE49-F238E27FC236}">
                <a16:creationId xmlns:a16="http://schemas.microsoft.com/office/drawing/2014/main" id="{94C63273-24E5-36F9-A50B-E6B3FD46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213" y="974173"/>
            <a:ext cx="4547075" cy="673136"/>
          </a:xfrm>
        </p:spPr>
        <p:txBody>
          <a:bodyPr>
            <a:noAutofit/>
          </a:bodyPr>
          <a:lstStyle/>
          <a:p>
            <a:r>
              <a:rPr lang="ro-RO" sz="3000" dirty="0">
                <a:latin typeface="DM Office" pitchFamily="2" charset="0"/>
              </a:rPr>
              <a:t>dm în România*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01035-AD68-8B89-E185-B27ABC5A94E9}"/>
              </a:ext>
            </a:extLst>
          </p:cNvPr>
          <p:cNvSpPr txBox="1"/>
          <p:nvPr/>
        </p:nvSpPr>
        <p:spPr>
          <a:xfrm>
            <a:off x="6968971" y="1748901"/>
            <a:ext cx="4348317" cy="298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2200" dirty="0">
                <a:latin typeface="DM Office" panose="02000500000000020000" pitchFamily="2" charset="0"/>
              </a:rPr>
              <a:t>Cifră de afaceri: </a:t>
            </a:r>
            <a:r>
              <a:rPr lang="ro-RO" sz="2200" b="1" dirty="0">
                <a:latin typeface="DM Office" panose="0200050000000002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1.770.743.025 lei</a:t>
            </a:r>
            <a:endParaRPr lang="ro-RO" sz="2200" dirty="0">
              <a:latin typeface="DM Office" panose="02000500000000020000" pitchFamily="2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o-RO" sz="2200" dirty="0">
                <a:latin typeface="DM Office" panose="02000500000000020000" pitchFamily="2" charset="0"/>
              </a:rPr>
              <a:t>Angajați activi: 1927 </a:t>
            </a:r>
          </a:p>
          <a:p>
            <a:pPr>
              <a:lnSpc>
                <a:spcPct val="150000"/>
              </a:lnSpc>
              <a:buNone/>
            </a:pPr>
            <a:r>
              <a:rPr lang="ro-RO" sz="2200" dirty="0">
                <a:latin typeface="DM Office" panose="02000500000000020000" pitchFamily="2" charset="0"/>
              </a:rPr>
              <a:t>Filiale: 153 </a:t>
            </a:r>
          </a:p>
          <a:p>
            <a:pPr>
              <a:lnSpc>
                <a:spcPct val="150000"/>
              </a:lnSpc>
              <a:buNone/>
            </a:pPr>
            <a:r>
              <a:rPr lang="ro-RO" sz="2200" dirty="0">
                <a:latin typeface="DM Office" panose="02000500000000020000" pitchFamily="2" charset="0"/>
              </a:rPr>
              <a:t>Investiții: peste 92.000.000 lei </a:t>
            </a:r>
          </a:p>
          <a:p>
            <a:pPr>
              <a:lnSpc>
                <a:spcPct val="150000"/>
              </a:lnSpc>
              <a:buNone/>
            </a:pPr>
            <a:endParaRPr lang="ro-RO" sz="2160" dirty="0">
              <a:highlight>
                <a:srgbClr val="FFFF00"/>
              </a:highlight>
              <a:latin typeface="DM Office" panose="02000500000000020000" pitchFamily="2" charset="0"/>
            </a:endParaRPr>
          </a:p>
          <a:p>
            <a:pPr>
              <a:lnSpc>
                <a:spcPct val="150000"/>
              </a:lnSpc>
            </a:pPr>
            <a:r>
              <a:rPr lang="ro-RO" sz="1680" dirty="0">
                <a:latin typeface="DM Office" panose="02000500000000020000" pitchFamily="2" charset="0"/>
              </a:rPr>
              <a:t>*la 30.09.2024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3E553-D2B7-F974-0F21-E544F2A6C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6" t="-1" r="4503" b="-1011"/>
          <a:stretch/>
        </p:blipFill>
        <p:spPr>
          <a:xfrm>
            <a:off x="203384" y="580956"/>
            <a:ext cx="6845829" cy="50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rend it up">
            <a:extLst>
              <a:ext uri="{FF2B5EF4-FFF2-40B4-BE49-F238E27FC236}">
                <a16:creationId xmlns:a16="http://schemas.microsoft.com/office/drawing/2014/main" id="{69694911-2575-2661-084B-F7A68D07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74" y="1117055"/>
            <a:ext cx="927525" cy="9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8DEF0D-6BC6-4CA8-8E66-D0E988579A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71A0B3-436A-40BC-92D2-BFDE076B5301}" type="slidenum">
              <a:rPr kumimoji="0" lang="de-DE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Office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14C5A79-70FB-4537-AAAA-6CA8A2DE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70" y="181055"/>
            <a:ext cx="5041901" cy="936000"/>
          </a:xfrm>
        </p:spPr>
        <p:txBody>
          <a:bodyPr/>
          <a:lstStyle/>
          <a:p>
            <a:r>
              <a:rPr lang="ro-RO" dirty="0"/>
              <a:t>Sortimentul la </a:t>
            </a:r>
            <a:r>
              <a:rPr lang="de-DE" dirty="0"/>
              <a:t>dm </a:t>
            </a:r>
            <a:r>
              <a:rPr lang="ro-RO" dirty="0"/>
              <a:t> 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ADF9A9-D35D-4287-BB8A-7491743C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DM Office"/>
                <a:ea typeface="+mn-ea"/>
                <a:cs typeface="+mn-cs"/>
              </a:rPr>
              <a:t>Datumsplatzhalter immer eingeblendet lassen (Logo)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4C6962C-B88E-2982-C96B-E1D74DCC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635" y="2973494"/>
            <a:ext cx="940735" cy="7103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4D9F97-B487-7237-DA25-BEB441C51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912" y="1135109"/>
            <a:ext cx="1112427" cy="5820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B26E8A-A6AF-D8C3-9E6C-ECB46EC90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70" y="2263661"/>
            <a:ext cx="980214" cy="10443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23181A8-1828-3679-5CEE-D6FAF62E9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845" y="5089540"/>
            <a:ext cx="1183205" cy="42034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60BC823-7D6D-7989-40FC-8B124E2BE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288" y="1175342"/>
            <a:ext cx="927525" cy="76916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3E10A31-7215-37DB-9698-590077E04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9118" y="568494"/>
            <a:ext cx="1123256" cy="76619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CF504A3-952A-48A6-0840-A8E0B8724F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1208" y="1851142"/>
            <a:ext cx="1219427" cy="94941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7423551-22FE-C038-9189-0F2853A71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2417" y="3468780"/>
            <a:ext cx="1180664" cy="73886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FAC6E31C-C057-2DB7-F8D6-67C280020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8787" y="2813336"/>
            <a:ext cx="1289050" cy="84593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00BD78B4-232E-A6D4-407C-83B98537F7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486" y="4520411"/>
            <a:ext cx="1092906" cy="73886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ABAB95F-3ED7-DFB4-8EE3-4D5431FF08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5709" y="1931973"/>
            <a:ext cx="714080" cy="87772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FDC1FCDB-793F-9135-6C6A-50821BD636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3017" y="1948420"/>
            <a:ext cx="968542" cy="73025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A5621FF-7E43-95AA-A482-532AEFD93F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0929" y="5046982"/>
            <a:ext cx="1212652" cy="519708"/>
          </a:xfrm>
          <a:prstGeom prst="rect">
            <a:avLst/>
          </a:prstGeom>
        </p:spPr>
      </p:pic>
      <p:pic>
        <p:nvPicPr>
          <p:cNvPr id="1026" name="Picture 2" descr="alverde NATURKOSMETIK Logo">
            <a:extLst>
              <a:ext uri="{FF2B5EF4-FFF2-40B4-BE49-F238E27FC236}">
                <a16:creationId xmlns:a16="http://schemas.microsoft.com/office/drawing/2014/main" id="{75C19011-FE7B-0408-ECC7-56F087E0F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43" y="895011"/>
            <a:ext cx="803207" cy="5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ntodent Logo">
            <a:extLst>
              <a:ext uri="{FF2B5EF4-FFF2-40B4-BE49-F238E27FC236}">
                <a16:creationId xmlns:a16="http://schemas.microsoft.com/office/drawing/2014/main" id="{E1A15803-B86C-F031-3D79-F10A73741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099" y="3856786"/>
            <a:ext cx="1311359" cy="78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.he logo teaser">
            <a:extLst>
              <a:ext uri="{FF2B5EF4-FFF2-40B4-BE49-F238E27FC236}">
                <a16:creationId xmlns:a16="http://schemas.microsoft.com/office/drawing/2014/main" id="{C3CE0B0F-993D-595B-5383-6EAC3B04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04" y="1618439"/>
            <a:ext cx="695966" cy="7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ivolis Logo">
            <a:extLst>
              <a:ext uri="{FF2B5EF4-FFF2-40B4-BE49-F238E27FC236}">
                <a16:creationId xmlns:a16="http://schemas.microsoft.com/office/drawing/2014/main" id="{5872B5D8-AAC8-C035-0509-68103091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36" y="1014660"/>
            <a:ext cx="752395" cy="7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nk mit">
            <a:extLst>
              <a:ext uri="{FF2B5EF4-FFF2-40B4-BE49-F238E27FC236}">
                <a16:creationId xmlns:a16="http://schemas.microsoft.com/office/drawing/2014/main" id="{5445BC18-47CD-C6AF-6675-F7721ED1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88" y="4835190"/>
            <a:ext cx="752395" cy="51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D6A5936-CF0A-855B-DE73-3C00A6AC02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68535" y="585603"/>
            <a:ext cx="1258113" cy="8532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FE189A8-91B5-0533-40A4-3441E9353C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82457" y="869188"/>
            <a:ext cx="1104901" cy="7242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E0822BC-759A-C274-2155-1AD6DB10B9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1524" y="3673732"/>
            <a:ext cx="1723496" cy="61612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C8F7888-87CC-93A0-1BFC-2154F7124E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09515" y="3497699"/>
            <a:ext cx="1447800" cy="6477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D34044B5-0418-F2DB-C627-D6CD5957CFD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1315" t="19970"/>
          <a:stretch/>
        </p:blipFill>
        <p:spPr>
          <a:xfrm>
            <a:off x="9551950" y="4045073"/>
            <a:ext cx="870816" cy="538857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07525AA-7685-6F55-72E5-D6A1D24EF4D4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9732" r="5353"/>
          <a:stretch/>
        </p:blipFill>
        <p:spPr>
          <a:xfrm>
            <a:off x="1235381" y="4843784"/>
            <a:ext cx="836119" cy="860993"/>
          </a:xfrm>
          <a:prstGeom prst="rect">
            <a:avLst/>
          </a:prstGeom>
        </p:spPr>
      </p:pic>
      <p:pic>
        <p:nvPicPr>
          <p:cNvPr id="4" name="Grafik 3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6A80F704-F26B-FC88-19F3-093704ACE4C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82223" y="1528635"/>
            <a:ext cx="1197072" cy="910348"/>
          </a:xfrm>
          <a:prstGeom prst="rect">
            <a:avLst/>
          </a:prstGeom>
        </p:spPr>
      </p:pic>
      <p:pic>
        <p:nvPicPr>
          <p:cNvPr id="14" name="Grafik 13" descr="Ein Bild, das Logo, Symbol, Schrift, Text enthält.&#10;&#10;Automatisch generierte Beschreibung">
            <a:extLst>
              <a:ext uri="{FF2B5EF4-FFF2-40B4-BE49-F238E27FC236}">
                <a16:creationId xmlns:a16="http://schemas.microsoft.com/office/drawing/2014/main" id="{7DFC2AC9-0E5E-A0B1-793B-D4350F4B567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28375" y="2542684"/>
            <a:ext cx="1289473" cy="4767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EE98C7-46E7-BBDF-5C61-D704302A076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01078" y="2711890"/>
            <a:ext cx="997027" cy="510107"/>
          </a:xfrm>
          <a:prstGeom prst="rect">
            <a:avLst/>
          </a:prstGeom>
        </p:spPr>
      </p:pic>
      <p:pic>
        <p:nvPicPr>
          <p:cNvPr id="20" name="Grafik 19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84F7939B-3932-7CAB-8D41-A067FC8AD5D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67221" y="3197153"/>
            <a:ext cx="923700" cy="755755"/>
          </a:xfrm>
          <a:prstGeom prst="rect">
            <a:avLst/>
          </a:prstGeom>
        </p:spPr>
      </p:pic>
      <p:pic>
        <p:nvPicPr>
          <p:cNvPr id="25" name="Grafik 24" descr="Ein Bild, das Text, Schrift, weiß, Typografie enthält.&#10;&#10;Automatisch generierte Beschreibung">
            <a:extLst>
              <a:ext uri="{FF2B5EF4-FFF2-40B4-BE49-F238E27FC236}">
                <a16:creationId xmlns:a16="http://schemas.microsoft.com/office/drawing/2014/main" id="{17F39E3E-C05B-AE1E-8A76-0193570DB49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78455" y="4120255"/>
            <a:ext cx="1180663" cy="590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2810D-9572-47EE-9032-C46F8AD5228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147797" y="5314236"/>
            <a:ext cx="898302" cy="4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m-Template 2021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Ultra-Violett">
      <a:srgbClr val="435BA2"/>
    </a:custClr>
    <a:custClr name="Dunkelblau">
      <a:srgbClr val="107DA2"/>
    </a:custClr>
    <a:custClr name="Blau">
      <a:srgbClr val="55B7D7"/>
    </a:custClr>
    <a:custClr name="Hellblau">
      <a:srgbClr val="8ED3DF"/>
    </a:custClr>
    <a:custClr name="Petrol">
      <a:srgbClr val="5DBDAE"/>
    </a:custClr>
    <a:custClr name="Dunkelgrün">
      <a:srgbClr val="57A384"/>
    </a:custClr>
    <a:custClr name="Grün">
      <a:srgbClr val="92BE70"/>
    </a:custClr>
    <a:custClr name="Hellgrün">
      <a:srgbClr val="B9D871"/>
    </a:custClr>
    <a:custClr name="Limette">
      <a:srgbClr val="CBD36E"/>
    </a:custClr>
    <a:custClr name="Zitrone">
      <a:srgbClr val="F4F071"/>
    </a:custClr>
    <a:custClr name="Rot">
      <a:srgbClr val="DA4C37"/>
    </a:custClr>
    <a:custClr name="Orange">
      <a:srgbClr val="E97B19"/>
    </a:custClr>
    <a:custClr name="Dunkelgelb">
      <a:srgbClr val="EC9E08"/>
    </a:custClr>
    <a:custClr name="Gelb">
      <a:srgbClr val="F8C821"/>
    </a:custClr>
    <a:custClr name="Hellrosa">
      <a:srgbClr val="DFBFD7"/>
    </a:custClr>
    <a:custClr name="Rosa">
      <a:srgbClr val="E78FC3"/>
    </a:custClr>
    <a:custClr name="Rosa-Rot">
      <a:srgbClr val="DC738B"/>
    </a:custClr>
    <a:custClr name="Dunkelrosa">
      <a:srgbClr val="C05387"/>
    </a:custClr>
    <a:custClr name="Violett">
      <a:srgbClr val="A082C0"/>
    </a:custClr>
    <a:custClr name="Violett-Blau">
      <a:srgbClr val="7D8FC9"/>
    </a:custClr>
  </a:custClrLst>
  <a:extLst>
    <a:ext uri="{05A4C25C-085E-4340-85A3-A5531E510DB2}">
      <thm15:themeFamily xmlns:thm15="http://schemas.microsoft.com/office/thememl/2012/main" name="Template nou prezentari_martie 2022" id="{F15F8F62-72F0-4243-91EA-4DE3CC8C5A20}" vid="{3581A22B-C13A-43EE-8044-B4412796294C}"/>
    </a:ext>
  </a:extLst>
</a:theme>
</file>

<file path=ppt/theme/theme2.xml><?xml version="1.0" encoding="utf-8"?>
<a:theme xmlns:a="http://schemas.openxmlformats.org/drawingml/2006/main" name="1_dm-Template 2021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Ultra-Violett">
      <a:srgbClr val="435BA2"/>
    </a:custClr>
    <a:custClr name="Dunkelblau">
      <a:srgbClr val="107DA2"/>
    </a:custClr>
    <a:custClr name="Blau">
      <a:srgbClr val="55B7D7"/>
    </a:custClr>
    <a:custClr name="Hellblau">
      <a:srgbClr val="8ED3DF"/>
    </a:custClr>
    <a:custClr name="Petrol">
      <a:srgbClr val="5DBDAE"/>
    </a:custClr>
    <a:custClr name="Dunkelgrün">
      <a:srgbClr val="57A384"/>
    </a:custClr>
    <a:custClr name="Grün">
      <a:srgbClr val="92BE70"/>
    </a:custClr>
    <a:custClr name="Hellgrün">
      <a:srgbClr val="B9D871"/>
    </a:custClr>
    <a:custClr name="Limette">
      <a:srgbClr val="CBD36E"/>
    </a:custClr>
    <a:custClr name="Zitrone">
      <a:srgbClr val="F4F071"/>
    </a:custClr>
    <a:custClr name="Rot">
      <a:srgbClr val="DA4C37"/>
    </a:custClr>
    <a:custClr name="Orange">
      <a:srgbClr val="E97B19"/>
    </a:custClr>
    <a:custClr name="Dunkelgelb">
      <a:srgbClr val="EC9E08"/>
    </a:custClr>
    <a:custClr name="Gelb">
      <a:srgbClr val="F8C821"/>
    </a:custClr>
    <a:custClr name="Hellrosa">
      <a:srgbClr val="DFBFD7"/>
    </a:custClr>
    <a:custClr name="Rosa">
      <a:srgbClr val="E78FC3"/>
    </a:custClr>
    <a:custClr name="Rosa-Rot">
      <a:srgbClr val="DC738B"/>
    </a:custClr>
    <a:custClr name="Dunkelrosa">
      <a:srgbClr val="C05387"/>
    </a:custClr>
    <a:custClr name="Violett">
      <a:srgbClr val="A082C0"/>
    </a:custClr>
    <a:custClr name="Violett-Blau">
      <a:srgbClr val="7D8FC9"/>
    </a:custClr>
  </a:custClrLst>
  <a:extLst>
    <a:ext uri="{05A4C25C-085E-4340-85A3-A5531E510DB2}">
      <thm15:themeFamily xmlns:thm15="http://schemas.microsoft.com/office/thememl/2012/main" name="dm_Musterfolienbibliothek_03_EXP" id="{0CB755A8-D634-4CCD-A388-9A909C01613D}" vid="{F6A2EAAF-FC37-44F4-BA78-49637805C047}"/>
    </a:ext>
  </a:extLst>
</a:theme>
</file>

<file path=ppt/theme/theme3.xml><?xml version="1.0" encoding="utf-8"?>
<a:theme xmlns:a="http://schemas.openxmlformats.org/drawingml/2006/main" name="2_dm-Template 2021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Ultra-Violett">
      <a:srgbClr val="435BA2"/>
    </a:custClr>
    <a:custClr name="Dunkelblau">
      <a:srgbClr val="107DA2"/>
    </a:custClr>
    <a:custClr name="Blau">
      <a:srgbClr val="55B7D7"/>
    </a:custClr>
    <a:custClr name="Hellblau">
      <a:srgbClr val="8ED3DF"/>
    </a:custClr>
    <a:custClr name="Petrol">
      <a:srgbClr val="5DBDAE"/>
    </a:custClr>
    <a:custClr name="Dunkelgrün">
      <a:srgbClr val="57A384"/>
    </a:custClr>
    <a:custClr name="Grün">
      <a:srgbClr val="92BE70"/>
    </a:custClr>
    <a:custClr name="Hellgrün">
      <a:srgbClr val="B9D871"/>
    </a:custClr>
    <a:custClr name="Limette">
      <a:srgbClr val="CBD36E"/>
    </a:custClr>
    <a:custClr name="Zitrone">
      <a:srgbClr val="F4F071"/>
    </a:custClr>
    <a:custClr name="Rot">
      <a:srgbClr val="DA4C37"/>
    </a:custClr>
    <a:custClr name="Orange">
      <a:srgbClr val="E97B19"/>
    </a:custClr>
    <a:custClr name="Dunkelgelb">
      <a:srgbClr val="EC9E08"/>
    </a:custClr>
    <a:custClr name="Gelb">
      <a:srgbClr val="F8C821"/>
    </a:custClr>
    <a:custClr name="Hellrosa">
      <a:srgbClr val="DFBFD7"/>
    </a:custClr>
    <a:custClr name="Rosa">
      <a:srgbClr val="E78FC3"/>
    </a:custClr>
    <a:custClr name="Rosa-Rot">
      <a:srgbClr val="DC738B"/>
    </a:custClr>
    <a:custClr name="Dunkelrosa">
      <a:srgbClr val="C05387"/>
    </a:custClr>
    <a:custClr name="Violett">
      <a:srgbClr val="A082C0"/>
    </a:custClr>
    <a:custClr name="Violett-Blau">
      <a:srgbClr val="7D8FC9"/>
    </a:custClr>
  </a:custClrLst>
  <a:extLst>
    <a:ext uri="{05A4C25C-085E-4340-85A3-A5531E510DB2}">
      <thm15:themeFamily xmlns:thm15="http://schemas.microsoft.com/office/thememl/2012/main" name="Template nou prezentari_martie 2022" id="{F15F8F62-72F0-4243-91EA-4DE3CC8C5A20}" vid="{3581A22B-C13A-43EE-8044-B4412796294C}"/>
    </a:ext>
  </a:extLst>
</a:theme>
</file>

<file path=ppt/theme/theme4.xml><?xml version="1.0" encoding="utf-8"?>
<a:theme xmlns:a="http://schemas.openxmlformats.org/drawingml/2006/main" name="3_dm-Template 2021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Ultra-Violett">
      <a:srgbClr val="435BA2"/>
    </a:custClr>
    <a:custClr name="Dunkelblau">
      <a:srgbClr val="107DA2"/>
    </a:custClr>
    <a:custClr name="Blau">
      <a:srgbClr val="55B7D7"/>
    </a:custClr>
    <a:custClr name="Hellblau">
      <a:srgbClr val="8ED3DF"/>
    </a:custClr>
    <a:custClr name="Petrol">
      <a:srgbClr val="5DBDAE"/>
    </a:custClr>
    <a:custClr name="Dunkelgrün">
      <a:srgbClr val="57A384"/>
    </a:custClr>
    <a:custClr name="Grün">
      <a:srgbClr val="92BE70"/>
    </a:custClr>
    <a:custClr name="Hellgrün">
      <a:srgbClr val="B9D871"/>
    </a:custClr>
    <a:custClr name="Limette">
      <a:srgbClr val="CBD36E"/>
    </a:custClr>
    <a:custClr name="Zitrone">
      <a:srgbClr val="F4F071"/>
    </a:custClr>
    <a:custClr name="Rot">
      <a:srgbClr val="DA4C37"/>
    </a:custClr>
    <a:custClr name="Orange">
      <a:srgbClr val="E97B19"/>
    </a:custClr>
    <a:custClr name="Dunkelgelb">
      <a:srgbClr val="EC9E08"/>
    </a:custClr>
    <a:custClr name="Gelb">
      <a:srgbClr val="F8C821"/>
    </a:custClr>
    <a:custClr name="Hellrosa">
      <a:srgbClr val="DFBFD7"/>
    </a:custClr>
    <a:custClr name="Rosa">
      <a:srgbClr val="E78FC3"/>
    </a:custClr>
    <a:custClr name="Rosa-Rot">
      <a:srgbClr val="DC738B"/>
    </a:custClr>
    <a:custClr name="Dunkelrosa">
      <a:srgbClr val="C05387"/>
    </a:custClr>
    <a:custClr name="Violett">
      <a:srgbClr val="A082C0"/>
    </a:custClr>
    <a:custClr name="Violett-Blau">
      <a:srgbClr val="7D8FC9"/>
    </a:custClr>
  </a:custClrLst>
  <a:extLst>
    <a:ext uri="{05A4C25C-085E-4340-85A3-A5531E510DB2}">
      <thm15:themeFamily xmlns:thm15="http://schemas.microsoft.com/office/thememl/2012/main" name="Prezentare_dm_iulie 22" id="{3177BA9A-E940-481C-884E-1B270092CB62}" vid="{9E818D35-2172-47CE-8A8E-86F608C913EA}"/>
    </a:ext>
  </a:extLst>
</a:theme>
</file>

<file path=ppt/theme/theme5.xml><?xml version="1.0" encoding="utf-8"?>
<a:theme xmlns:a="http://schemas.openxmlformats.org/drawingml/2006/main" name="4_dm-Template 2021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Ultra-Violett">
      <a:srgbClr val="435BA2"/>
    </a:custClr>
    <a:custClr name="Dunkelblau">
      <a:srgbClr val="107DA2"/>
    </a:custClr>
    <a:custClr name="Blau">
      <a:srgbClr val="55B7D7"/>
    </a:custClr>
    <a:custClr name="Hellblau">
      <a:srgbClr val="8ED3DF"/>
    </a:custClr>
    <a:custClr name="Petrol">
      <a:srgbClr val="5DBDAE"/>
    </a:custClr>
    <a:custClr name="Dunkelgrün">
      <a:srgbClr val="57A384"/>
    </a:custClr>
    <a:custClr name="Grün">
      <a:srgbClr val="92BE70"/>
    </a:custClr>
    <a:custClr name="Hellgrün">
      <a:srgbClr val="B9D871"/>
    </a:custClr>
    <a:custClr name="Limette">
      <a:srgbClr val="CBD36E"/>
    </a:custClr>
    <a:custClr name="Zitrone">
      <a:srgbClr val="F4F071"/>
    </a:custClr>
    <a:custClr name="Rot">
      <a:srgbClr val="DA4C37"/>
    </a:custClr>
    <a:custClr name="Orange">
      <a:srgbClr val="E97B19"/>
    </a:custClr>
    <a:custClr name="Dunkelgelb">
      <a:srgbClr val="EC9E08"/>
    </a:custClr>
    <a:custClr name="Gelb">
      <a:srgbClr val="F8C821"/>
    </a:custClr>
    <a:custClr name="Hellrosa">
      <a:srgbClr val="DFBFD7"/>
    </a:custClr>
    <a:custClr name="Rosa">
      <a:srgbClr val="E78FC3"/>
    </a:custClr>
    <a:custClr name="Rosa-Rot">
      <a:srgbClr val="DC738B"/>
    </a:custClr>
    <a:custClr name="Dunkelrosa">
      <a:srgbClr val="C05387"/>
    </a:custClr>
    <a:custClr name="Violett">
      <a:srgbClr val="A082C0"/>
    </a:custClr>
    <a:custClr name="Violett-Blau">
      <a:srgbClr val="7D8FC9"/>
    </a:custClr>
  </a:custClrLst>
  <a:extLst>
    <a:ext uri="{05A4C25C-085E-4340-85A3-A5531E510DB2}">
      <thm15:themeFamily xmlns:thm15="http://schemas.microsoft.com/office/thememl/2012/main" name="Präsentation2" id="{F786D46C-D69A-4971-8116-DF5E1E51B6B4}" vid="{4637C2DB-7BB5-4618-BB86-8216BFDA2A1D}"/>
    </a:ext>
  </a:extLst>
</a:theme>
</file>

<file path=ppt/theme/theme6.xml><?xml version="1.0" encoding="utf-8"?>
<a:theme xmlns:a="http://schemas.openxmlformats.org/drawingml/2006/main" name="5_dm-Template 2021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Ultra-Violett">
      <a:srgbClr val="435BA2"/>
    </a:custClr>
    <a:custClr name="Dunkelblau">
      <a:srgbClr val="107DA2"/>
    </a:custClr>
    <a:custClr name="Blau">
      <a:srgbClr val="55B7D7"/>
    </a:custClr>
    <a:custClr name="Hellblau">
      <a:srgbClr val="8ED3DF"/>
    </a:custClr>
    <a:custClr name="Petrol">
      <a:srgbClr val="5DBDAE"/>
    </a:custClr>
    <a:custClr name="Dunkelgrün">
      <a:srgbClr val="57A384"/>
    </a:custClr>
    <a:custClr name="Grün">
      <a:srgbClr val="92BE70"/>
    </a:custClr>
    <a:custClr name="Hellgrün">
      <a:srgbClr val="B9D871"/>
    </a:custClr>
    <a:custClr name="Limette">
      <a:srgbClr val="CBD36E"/>
    </a:custClr>
    <a:custClr name="Zitrone">
      <a:srgbClr val="F4F071"/>
    </a:custClr>
    <a:custClr name="Rot">
      <a:srgbClr val="DA4C37"/>
    </a:custClr>
    <a:custClr name="Orange">
      <a:srgbClr val="E97B19"/>
    </a:custClr>
    <a:custClr name="Dunkelgelb">
      <a:srgbClr val="EC9E08"/>
    </a:custClr>
    <a:custClr name="Gelb">
      <a:srgbClr val="F8C821"/>
    </a:custClr>
    <a:custClr name="Hellrosa">
      <a:srgbClr val="DFBFD7"/>
    </a:custClr>
    <a:custClr name="Rosa">
      <a:srgbClr val="E78FC3"/>
    </a:custClr>
    <a:custClr name="Rosa-Rot">
      <a:srgbClr val="DC738B"/>
    </a:custClr>
    <a:custClr name="Dunkelrosa">
      <a:srgbClr val="C05387"/>
    </a:custClr>
    <a:custClr name="Violett">
      <a:srgbClr val="A082C0"/>
    </a:custClr>
    <a:custClr name="Violett-Blau">
      <a:srgbClr val="7D8FC9"/>
    </a:custClr>
  </a:custClrLst>
  <a:extLst>
    <a:ext uri="{05A4C25C-085E-4340-85A3-A5531E510DB2}">
      <thm15:themeFamily xmlns:thm15="http://schemas.microsoft.com/office/thememl/2012/main" name="dm_Musterfolienbibliothek_03_EXP" id="{0CB755A8-D634-4CCD-A388-9A909C01613D}" vid="{F6A2EAAF-FC37-44F4-BA78-49637805C047}"/>
    </a:ext>
  </a:extLst>
</a:theme>
</file>

<file path=ppt/theme/theme7.xml><?xml version="1.0" encoding="utf-8"?>
<a:theme xmlns:a="http://schemas.openxmlformats.org/drawingml/2006/main" name="Office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2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dm">
      <a:dk1>
        <a:sysClr val="windowText" lastClr="000000"/>
      </a:dk1>
      <a:lt1>
        <a:sysClr val="window" lastClr="FFFFFF"/>
      </a:lt1>
      <a:dk2>
        <a:srgbClr val="525260"/>
      </a:dk2>
      <a:lt2>
        <a:srgbClr val="435BA2"/>
      </a:lt2>
      <a:accent1>
        <a:srgbClr val="F8C821"/>
      </a:accent1>
      <a:accent2>
        <a:srgbClr val="EC9E08"/>
      </a:accent2>
      <a:accent3>
        <a:srgbClr val="DC738B"/>
      </a:accent3>
      <a:accent4>
        <a:srgbClr val="A082C0"/>
      </a:accent4>
      <a:accent5>
        <a:srgbClr val="55B7D4"/>
      </a:accent5>
      <a:accent6>
        <a:srgbClr val="5DBDAE"/>
      </a:accent6>
      <a:hlink>
        <a:srgbClr val="000000"/>
      </a:hlink>
      <a:folHlink>
        <a:srgbClr val="000000"/>
      </a:folHlink>
    </a:clrScheme>
    <a:fontScheme name="dm">
      <a:majorFont>
        <a:latin typeface="DM Office"/>
        <a:ea typeface=""/>
        <a:cs typeface=""/>
      </a:majorFont>
      <a:minorFont>
        <a:latin typeface="DM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2"/>
        </a:solidFill>
        <a:ln w="12700">
          <a:solidFill>
            <a:schemeClr val="accent2"/>
          </a:solidFill>
        </a:ln>
      </a:spPr>
      <a:bodyPr lIns="180000" tIns="180000" rIns="180000" bIns="180000" rtlCol="0" anchor="t"/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90000"/>
          </a:lnSpc>
          <a:spcBef>
            <a:spcPts val="400"/>
          </a:spcBef>
          <a:spcAft>
            <a:spcPts val="400"/>
          </a:spcAft>
          <a:buFont typeface="Arial" panose="020B0604020202020204" pitchFamily="34" charset="0"/>
          <a:buChar char="•"/>
          <a:defRPr sz="12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879E73D4BDCD49B2A537F94D47D324" ma:contentTypeVersion="18" ma:contentTypeDescription="Creați un document nou." ma:contentTypeScope="" ma:versionID="2981a9ad9e22260d26af014d8c595763">
  <xsd:schema xmlns:xsd="http://www.w3.org/2001/XMLSchema" xmlns:xs="http://www.w3.org/2001/XMLSchema" xmlns:p="http://schemas.microsoft.com/office/2006/metadata/properties" xmlns:ns2="291da398-7e43-4955-9233-aadc88225063" xmlns:ns3="ce1b9ab2-e473-4991-af2a-a851e3cd0cdc" xmlns:ns4="8864cb50-6343-4e50-8be8-47e7d16378ac" targetNamespace="http://schemas.microsoft.com/office/2006/metadata/properties" ma:root="true" ma:fieldsID="6057c44b764ec2822e933d625d394e31" ns2:_="" ns3:_="" ns4:_="">
    <xsd:import namespace="291da398-7e43-4955-9233-aadc88225063"/>
    <xsd:import namespace="ce1b9ab2-e473-4991-af2a-a851e3cd0cdc"/>
    <xsd:import namespace="8864cb50-6343-4e50-8be8-47e7d16378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da398-7e43-4955-9233-aadc882250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chete imagine" ma:readOnly="false" ma:fieldId="{5cf76f15-5ced-4ddc-b409-7134ff3c332f}" ma:taxonomyMulti="true" ma:sspId="617c3b8f-96a9-432c-898b-b7724fa0e5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b9ab2-e473-4991-af2a-a851e3cd0cd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jat c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jat cu detali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4cb50-6343-4e50-8be8-47e7d16378a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2398484-e66e-49e0-8999-246f82415fd4}" ma:internalName="TaxCatchAll" ma:showField="CatchAllData" ma:web="ce1b9ab2-e473-4991-af2a-a851e3cd0c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 de conținut"/>
        <xsd:element ref="dc:title" minOccurs="0" maxOccurs="1" ma:index="4" ma:displayName="Titlu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64cb50-6343-4e50-8be8-47e7d16378ac" xsi:nil="true"/>
    <lcf76f155ced4ddcb4097134ff3c332f xmlns="291da398-7e43-4955-9233-aadc88225063">
      <Terms xmlns="http://schemas.microsoft.com/office/infopath/2007/PartnerControls"/>
    </lcf76f155ced4ddcb4097134ff3c332f>
    <SharedWithUsers xmlns="ce1b9ab2-e473-4991-af2a-a851e3cd0cdc">
      <UserInfo>
        <DisplayName>Varga, Noemi-Andreea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617E60C-8858-49FB-BF6F-FB68626644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B97F2B-9720-4CD3-B7E8-DDBE253D6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1da398-7e43-4955-9233-aadc88225063"/>
    <ds:schemaRef ds:uri="ce1b9ab2-e473-4991-af2a-a851e3cd0cdc"/>
    <ds:schemaRef ds:uri="8864cb50-6343-4e50-8be8-47e7d16378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95AA6D-54FE-4F37-9B00-631C7D39E4D6}">
  <ds:schemaRefs>
    <ds:schemaRef ds:uri="291da398-7e43-4955-9233-aadc88225063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ce1b9ab2-e473-4991-af2a-a851e3cd0cdc"/>
    <ds:schemaRef ds:uri="8864cb50-6343-4e50-8be8-47e7d16378a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ef8fba50-8da3-4418-b31b-a5eabe482877}" enabled="1" method="Standard" siteId="{655bc315-ddc8-46fd-8e94-a3e10427273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Template nou prezentari_martie 2022</Template>
  <TotalTime>29304</TotalTime>
  <Words>592</Words>
  <Application>Microsoft Office PowerPoint</Application>
  <PresentationFormat>Widescreen</PresentationFormat>
  <Paragraphs>115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DMBrand-Bold</vt:lpstr>
      <vt:lpstr>DMBrand-Regular</vt:lpstr>
      <vt:lpstr>DM Office</vt:lpstr>
      <vt:lpstr>Arial</vt:lpstr>
      <vt:lpstr>dm-Template 2021</vt:lpstr>
      <vt:lpstr>1_dm-Template 2021</vt:lpstr>
      <vt:lpstr>2_dm-Template 2021</vt:lpstr>
      <vt:lpstr>3_dm-Template 2021</vt:lpstr>
      <vt:lpstr>4_dm-Template 2021</vt:lpstr>
      <vt:lpstr>5_dm-Template 2021</vt:lpstr>
      <vt:lpstr>Performanțele și inovațiile dm drogerie markt România</vt:lpstr>
      <vt:lpstr>  01 Scurt istoric</vt:lpstr>
      <vt:lpstr>Începuturile</vt:lpstr>
      <vt:lpstr>PowerPoint Presentation</vt:lpstr>
      <vt:lpstr>dm România</vt:lpstr>
      <vt:lpstr>  02 Retrospectiva AF 23/24</vt:lpstr>
      <vt:lpstr>Situația financiară la 30.09.2024</vt:lpstr>
      <vt:lpstr>dm în România*</vt:lpstr>
      <vt:lpstr>Sortimentul la dm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comunicare  lansare Online Shop dmRO</dc:title>
  <dc:creator>Ciobanescu, Anca</dc:creator>
  <cp:lastModifiedBy>Radulescu, Valentina-Oana</cp:lastModifiedBy>
  <cp:revision>8</cp:revision>
  <cp:lastPrinted>2021-07-14T13:57:32Z</cp:lastPrinted>
  <dcterms:created xsi:type="dcterms:W3CDTF">2023-10-31T16:10:13Z</dcterms:created>
  <dcterms:modified xsi:type="dcterms:W3CDTF">2025-03-07T10:37:06Z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ce038561-5997-4ab7-9dc8-3acaa179007f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TriggerFlowInfo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lpwstr/>
  </property>
  <property fmtid="{D5CDD505-2E9C-101B-9397-08002B2CF9AE}" pid="9" name="xd_ProgID">
    <vt:lpwstr/>
  </property>
  <property fmtid="{D5CDD505-2E9C-101B-9397-08002B2CF9AE}" pid="10" name="Order">
    <vt:lpwstr>38736100.0000000</vt:lpwstr>
  </property>
  <property fmtid="{D5CDD505-2E9C-101B-9397-08002B2CF9AE}" pid="11" name="ContentTypeId">
    <vt:lpwstr>0x01010052879E73D4BDCD49B2A537F94D47D324</vt:lpwstr>
  </property>
</Properties>
</file>